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314" r:id="rId2"/>
    <p:sldId id="356" r:id="rId3"/>
    <p:sldId id="357" r:id="rId4"/>
    <p:sldId id="358" r:id="rId5"/>
    <p:sldId id="359" r:id="rId6"/>
    <p:sldId id="427" r:id="rId7"/>
    <p:sldId id="315" r:id="rId8"/>
    <p:sldId id="352" r:id="rId9"/>
    <p:sldId id="351" r:id="rId10"/>
    <p:sldId id="360" r:id="rId11"/>
    <p:sldId id="364" r:id="rId12"/>
    <p:sldId id="365" r:id="rId13"/>
    <p:sldId id="366" r:id="rId14"/>
    <p:sldId id="367" r:id="rId15"/>
    <p:sldId id="368" r:id="rId16"/>
    <p:sldId id="369" r:id="rId17"/>
    <p:sldId id="370" r:id="rId18"/>
    <p:sldId id="371" r:id="rId19"/>
    <p:sldId id="373" r:id="rId20"/>
    <p:sldId id="374" r:id="rId21"/>
    <p:sldId id="372" r:id="rId22"/>
    <p:sldId id="375" r:id="rId23"/>
    <p:sldId id="376" r:id="rId24"/>
    <p:sldId id="377" r:id="rId25"/>
    <p:sldId id="381" r:id="rId26"/>
    <p:sldId id="380" r:id="rId27"/>
    <p:sldId id="379" r:id="rId28"/>
    <p:sldId id="378" r:id="rId29"/>
    <p:sldId id="385" r:id="rId30"/>
    <p:sldId id="386" r:id="rId31"/>
    <p:sldId id="412" r:id="rId32"/>
    <p:sldId id="413" r:id="rId33"/>
    <p:sldId id="387" r:id="rId34"/>
    <p:sldId id="388" r:id="rId35"/>
    <p:sldId id="389" r:id="rId36"/>
    <p:sldId id="390" r:id="rId37"/>
    <p:sldId id="391" r:id="rId38"/>
    <p:sldId id="392" r:id="rId39"/>
    <p:sldId id="393" r:id="rId40"/>
    <p:sldId id="394" r:id="rId41"/>
    <p:sldId id="395" r:id="rId42"/>
    <p:sldId id="396" r:id="rId43"/>
    <p:sldId id="423" r:id="rId44"/>
    <p:sldId id="415" r:id="rId45"/>
    <p:sldId id="397" r:id="rId46"/>
    <p:sldId id="428" r:id="rId47"/>
    <p:sldId id="429" r:id="rId48"/>
    <p:sldId id="430" r:id="rId49"/>
    <p:sldId id="421" r:id="rId50"/>
    <p:sldId id="398" r:id="rId51"/>
    <p:sldId id="424" r:id="rId52"/>
    <p:sldId id="399" r:id="rId53"/>
    <p:sldId id="422" r:id="rId54"/>
    <p:sldId id="401" r:id="rId55"/>
    <p:sldId id="402" r:id="rId56"/>
    <p:sldId id="414" r:id="rId57"/>
    <p:sldId id="403" r:id="rId58"/>
    <p:sldId id="404" r:id="rId59"/>
    <p:sldId id="417" r:id="rId60"/>
    <p:sldId id="418" r:id="rId61"/>
    <p:sldId id="426" r:id="rId62"/>
    <p:sldId id="434" r:id="rId63"/>
    <p:sldId id="435" r:id="rId64"/>
    <p:sldId id="432" r:id="rId65"/>
    <p:sldId id="433" r:id="rId66"/>
    <p:sldId id="438" r:id="rId67"/>
    <p:sldId id="420" r:id="rId68"/>
    <p:sldId id="436" r:id="rId69"/>
    <p:sldId id="437" r:id="rId7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0151"/>
    <p:restoredTop sz="94665"/>
  </p:normalViewPr>
  <p:slideViewPr>
    <p:cSldViewPr>
      <p:cViewPr varScale="1">
        <p:scale>
          <a:sx n="83" d="100"/>
          <a:sy n="83" d="100"/>
        </p:scale>
        <p:origin x="-1277" y="-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1421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A99C9B-DAD0-4B1F-9B6A-177FA7E45EE1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E33FDB-C1CC-47D1-8477-13D880EF64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535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EC01E2-A5DA-4CED-AB94-E8AA331F702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02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2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://cs231n.stanford.edu/slides/2018/cs231n_2018_lecture06.pdf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310.png"/><Relationship Id="rId4" Type="http://schemas.openxmlformats.org/officeDocument/2006/relationships/image" Target="../media/image2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9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标题 1">
            <a:extLst>
              <a:ext uri="{FF2B5EF4-FFF2-40B4-BE49-F238E27FC236}">
                <a16:creationId xmlns:a16="http://schemas.microsoft.com/office/drawing/2014/main" xmlns="" id="{DA323CDC-F936-4147-8B1B-21726764234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9552" y="2130425"/>
            <a:ext cx="8062664" cy="1470025"/>
          </a:xfrm>
        </p:spPr>
        <p:txBody>
          <a:bodyPr>
            <a:noAutofit/>
          </a:bodyPr>
          <a:lstStyle/>
          <a:p>
            <a:r>
              <a:rPr lang="en-US" altLang="zh-CN" sz="4800" dirty="0"/>
              <a:t>Convolutional Neural Networks</a:t>
            </a:r>
            <a:endParaRPr lang="zh-CN" altLang="en-US" sz="4800" dirty="0"/>
          </a:p>
        </p:txBody>
      </p:sp>
      <p:sp>
        <p:nvSpPr>
          <p:cNvPr id="71682" name="TextBox 4">
            <a:extLst>
              <a:ext uri="{FF2B5EF4-FFF2-40B4-BE49-F238E27FC236}">
                <a16:creationId xmlns:a16="http://schemas.microsoft.com/office/drawing/2014/main" xmlns="" id="{FD1BAB52-E6B1-F940-90BD-DEBFD1BE4D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7864" y="6372036"/>
            <a:ext cx="56437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dirty="0"/>
              <a:t>Slide courtesy: </a:t>
            </a:r>
            <a:r>
              <a:rPr lang="zh-CN" altLang="zh-CN" dirty="0"/>
              <a:t>S. Lazebnik</a:t>
            </a:r>
            <a:r>
              <a:rPr lang="en-US" altLang="zh-CN" dirty="0"/>
              <a:t>, D. </a:t>
            </a:r>
            <a:r>
              <a:rPr lang="en-US" altLang="zh-CN" dirty="0" err="1"/>
              <a:t>Hoiem</a:t>
            </a:r>
            <a:r>
              <a:rPr lang="en-US" altLang="zh-CN" dirty="0"/>
              <a:t>, Fei-Fei Li</a:t>
            </a:r>
            <a:endParaRPr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58128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21" y="404664"/>
            <a:ext cx="8701859" cy="5360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786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A90363F-BF42-5245-BED3-E75684BD1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From linear classifiers to multi-layer networks</a:t>
            </a:r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E86785F9-E60F-BD40-A34A-61AC0D1E6FA5}"/>
              </a:ext>
            </a:extLst>
          </p:cNvPr>
          <p:cNvSpPr/>
          <p:nvPr/>
        </p:nvSpPr>
        <p:spPr bwMode="auto">
          <a:xfrm>
            <a:off x="2009087" y="2133600"/>
            <a:ext cx="285750" cy="381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979B3B10-CD23-BA43-8F21-C0E4E5316FF5}"/>
              </a:ext>
            </a:extLst>
          </p:cNvPr>
          <p:cNvSpPr/>
          <p:nvPr/>
        </p:nvSpPr>
        <p:spPr bwMode="auto">
          <a:xfrm>
            <a:off x="2009087" y="2667000"/>
            <a:ext cx="285750" cy="381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5254B99C-1370-C644-B008-371969C120CD}"/>
              </a:ext>
            </a:extLst>
          </p:cNvPr>
          <p:cNvSpPr/>
          <p:nvPr/>
        </p:nvSpPr>
        <p:spPr bwMode="auto">
          <a:xfrm>
            <a:off x="2009087" y="3221865"/>
            <a:ext cx="285750" cy="381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942249AD-13E5-1E4D-9C22-7383CBBE7543}"/>
              </a:ext>
            </a:extLst>
          </p:cNvPr>
          <p:cNvSpPr/>
          <p:nvPr/>
        </p:nvSpPr>
        <p:spPr bwMode="auto">
          <a:xfrm>
            <a:off x="2009087" y="3776730"/>
            <a:ext cx="285750" cy="381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6C6075F8-BCA8-BC42-9EA0-2E1F26540B84}"/>
              </a:ext>
            </a:extLst>
          </p:cNvPr>
          <p:cNvSpPr/>
          <p:nvPr/>
        </p:nvSpPr>
        <p:spPr bwMode="auto">
          <a:xfrm>
            <a:off x="2009087" y="4331595"/>
            <a:ext cx="285750" cy="381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B688C071-2BD2-494F-8C70-6FDE2D2E0D4A}"/>
              </a:ext>
            </a:extLst>
          </p:cNvPr>
          <p:cNvSpPr/>
          <p:nvPr/>
        </p:nvSpPr>
        <p:spPr bwMode="auto">
          <a:xfrm>
            <a:off x="2009087" y="4886460"/>
            <a:ext cx="285750" cy="381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A71C7D88-9521-D741-A9AF-B0939668819C}"/>
              </a:ext>
            </a:extLst>
          </p:cNvPr>
          <p:cNvSpPr/>
          <p:nvPr/>
        </p:nvSpPr>
        <p:spPr bwMode="auto">
          <a:xfrm>
            <a:off x="3266387" y="3412365"/>
            <a:ext cx="285750" cy="381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6A3D445E-C0BA-2F49-8F7D-21C6607D931D}"/>
              </a:ext>
            </a:extLst>
          </p:cNvPr>
          <p:cNvCxnSpPr>
            <a:cxnSpLocks/>
          </p:cNvCxnSpPr>
          <p:nvPr/>
        </p:nvCxnSpPr>
        <p:spPr bwMode="auto">
          <a:xfrm>
            <a:off x="2294837" y="3412366"/>
            <a:ext cx="971550" cy="16903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67EB3C2E-B81A-FE4A-A0D1-7FAC53048C68}"/>
              </a:ext>
            </a:extLst>
          </p:cNvPr>
          <p:cNvCxnSpPr>
            <a:cxnSpLocks/>
          </p:cNvCxnSpPr>
          <p:nvPr/>
        </p:nvCxnSpPr>
        <p:spPr bwMode="auto">
          <a:xfrm flipV="1">
            <a:off x="2294837" y="3581400"/>
            <a:ext cx="971550" cy="3643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>
            <a:extLst>
              <a:ext uri="{FF2B5EF4-FFF2-40B4-BE49-F238E27FC236}">
                <a16:creationId xmlns="" xmlns:a16="http://schemas.microsoft.com/office/drawing/2014/main" id="{019975CD-AA62-2E40-A4EB-0EAFB526446D}"/>
              </a:ext>
            </a:extLst>
          </p:cNvPr>
          <p:cNvCxnSpPr>
            <a:cxnSpLocks/>
          </p:cNvCxnSpPr>
          <p:nvPr/>
        </p:nvCxnSpPr>
        <p:spPr bwMode="auto">
          <a:xfrm flipV="1">
            <a:off x="2294837" y="3581400"/>
            <a:ext cx="971550" cy="9192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>
            <a:extLst>
              <a:ext uri="{FF2B5EF4-FFF2-40B4-BE49-F238E27FC236}">
                <a16:creationId xmlns="" xmlns:a16="http://schemas.microsoft.com/office/drawing/2014/main" id="{517F9104-B3FB-584D-B954-79239B515427}"/>
              </a:ext>
            </a:extLst>
          </p:cNvPr>
          <p:cNvCxnSpPr>
            <a:cxnSpLocks/>
          </p:cNvCxnSpPr>
          <p:nvPr/>
        </p:nvCxnSpPr>
        <p:spPr bwMode="auto">
          <a:xfrm flipV="1">
            <a:off x="2294837" y="3581401"/>
            <a:ext cx="971550" cy="14740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7BE4E734-7EDE-9745-92E0-68DB88F9A7EB}"/>
              </a:ext>
            </a:extLst>
          </p:cNvPr>
          <p:cNvCxnSpPr>
            <a:cxnSpLocks/>
            <a:stCxn id="5" idx="6"/>
          </p:cNvCxnSpPr>
          <p:nvPr/>
        </p:nvCxnSpPr>
        <p:spPr bwMode="auto">
          <a:xfrm>
            <a:off x="2294837" y="2857500"/>
            <a:ext cx="971550" cy="723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30B40CDA-6C2C-3940-9F93-85367B034AD3}"/>
              </a:ext>
            </a:extLst>
          </p:cNvPr>
          <p:cNvCxnSpPr>
            <a:cxnSpLocks/>
            <a:stCxn id="4" idx="6"/>
          </p:cNvCxnSpPr>
          <p:nvPr/>
        </p:nvCxnSpPr>
        <p:spPr bwMode="auto">
          <a:xfrm>
            <a:off x="2294837" y="2324101"/>
            <a:ext cx="971550" cy="12573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EDBB896E-03D7-ED4B-88DF-B7250CB42BBE}"/>
              </a:ext>
            </a:extLst>
          </p:cNvPr>
          <p:cNvCxnSpPr>
            <a:cxnSpLocks/>
          </p:cNvCxnSpPr>
          <p:nvPr/>
        </p:nvCxnSpPr>
        <p:spPr bwMode="auto">
          <a:xfrm>
            <a:off x="1609559" y="2324100"/>
            <a:ext cx="39952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4" name="Straight Arrow Connector 123">
            <a:extLst>
              <a:ext uri="{FF2B5EF4-FFF2-40B4-BE49-F238E27FC236}">
                <a16:creationId xmlns="" xmlns:a16="http://schemas.microsoft.com/office/drawing/2014/main" id="{9C733303-E89A-1A47-A3A1-C5B40A806F32}"/>
              </a:ext>
            </a:extLst>
          </p:cNvPr>
          <p:cNvCxnSpPr>
            <a:cxnSpLocks/>
          </p:cNvCxnSpPr>
          <p:nvPr/>
        </p:nvCxnSpPr>
        <p:spPr bwMode="auto">
          <a:xfrm>
            <a:off x="1609559" y="2878965"/>
            <a:ext cx="39952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5" name="Straight Arrow Connector 124">
            <a:extLst>
              <a:ext uri="{FF2B5EF4-FFF2-40B4-BE49-F238E27FC236}">
                <a16:creationId xmlns="" xmlns:a16="http://schemas.microsoft.com/office/drawing/2014/main" id="{FB9889B6-F98B-C74B-8E81-99B590E9FC3A}"/>
              </a:ext>
            </a:extLst>
          </p:cNvPr>
          <p:cNvCxnSpPr>
            <a:cxnSpLocks/>
          </p:cNvCxnSpPr>
          <p:nvPr/>
        </p:nvCxnSpPr>
        <p:spPr bwMode="auto">
          <a:xfrm>
            <a:off x="1609559" y="3429666"/>
            <a:ext cx="39952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6" name="Straight Arrow Connector 125">
            <a:extLst>
              <a:ext uri="{FF2B5EF4-FFF2-40B4-BE49-F238E27FC236}">
                <a16:creationId xmlns="" xmlns:a16="http://schemas.microsoft.com/office/drawing/2014/main" id="{30CDAB23-EA79-6D49-9387-A04A8536AB61}"/>
              </a:ext>
            </a:extLst>
          </p:cNvPr>
          <p:cNvCxnSpPr>
            <a:cxnSpLocks/>
          </p:cNvCxnSpPr>
          <p:nvPr/>
        </p:nvCxnSpPr>
        <p:spPr bwMode="auto">
          <a:xfrm>
            <a:off x="1609559" y="3977962"/>
            <a:ext cx="39952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7" name="Straight Arrow Connector 126">
            <a:extLst>
              <a:ext uri="{FF2B5EF4-FFF2-40B4-BE49-F238E27FC236}">
                <a16:creationId xmlns="" xmlns:a16="http://schemas.microsoft.com/office/drawing/2014/main" id="{B1B6C61F-1464-0A4B-A99B-BA16F3057737}"/>
              </a:ext>
            </a:extLst>
          </p:cNvPr>
          <p:cNvCxnSpPr>
            <a:cxnSpLocks/>
          </p:cNvCxnSpPr>
          <p:nvPr/>
        </p:nvCxnSpPr>
        <p:spPr bwMode="auto">
          <a:xfrm flipV="1">
            <a:off x="1609559" y="4528665"/>
            <a:ext cx="399529" cy="41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8" name="Straight Arrow Connector 127">
            <a:extLst>
              <a:ext uri="{FF2B5EF4-FFF2-40B4-BE49-F238E27FC236}">
                <a16:creationId xmlns="" xmlns:a16="http://schemas.microsoft.com/office/drawing/2014/main" id="{C1878623-22E3-2942-BD99-9BAF8A8DC67F}"/>
              </a:ext>
            </a:extLst>
          </p:cNvPr>
          <p:cNvCxnSpPr>
            <a:cxnSpLocks/>
          </p:cNvCxnSpPr>
          <p:nvPr/>
        </p:nvCxnSpPr>
        <p:spPr bwMode="auto">
          <a:xfrm>
            <a:off x="1609559" y="5063822"/>
            <a:ext cx="39952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3E7497AE-2572-B542-B2DB-D97DBC420365}"/>
              </a:ext>
            </a:extLst>
          </p:cNvPr>
          <p:cNvCxnSpPr>
            <a:cxnSpLocks/>
          </p:cNvCxnSpPr>
          <p:nvPr/>
        </p:nvCxnSpPr>
        <p:spPr bwMode="auto">
          <a:xfrm>
            <a:off x="3557841" y="3600426"/>
            <a:ext cx="39382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Rectangle 176">
                <a:extLst>
                  <a:ext uri="{FF2B5EF4-FFF2-40B4-BE49-F238E27FC236}">
                    <a16:creationId xmlns="" xmlns:a16="http://schemas.microsoft.com/office/drawing/2014/main" id="{082279C4-3CF6-7A46-B487-8CBA7D604B47}"/>
                  </a:ext>
                </a:extLst>
              </p:cNvPr>
              <p:cNvSpPr/>
              <p:nvPr/>
            </p:nvSpPr>
            <p:spPr>
              <a:xfrm>
                <a:off x="3957369" y="3320271"/>
                <a:ext cx="11057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082279C4-3CF6-7A46-B487-8CBA7D604B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6492" y="3320270"/>
                <a:ext cx="1423210" cy="461665"/>
              </a:xfrm>
              <a:prstGeom prst="rect">
                <a:avLst/>
              </a:prstGeom>
              <a:blipFill>
                <a:blip r:embed="rId2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8" name="Straight Arrow Connector 177">
            <a:extLst>
              <a:ext uri="{FF2B5EF4-FFF2-40B4-BE49-F238E27FC236}">
                <a16:creationId xmlns="" xmlns:a16="http://schemas.microsoft.com/office/drawing/2014/main" id="{2CC06345-EC6B-F24F-97AF-D4AE633ECF94}"/>
              </a:ext>
            </a:extLst>
          </p:cNvPr>
          <p:cNvCxnSpPr>
            <a:cxnSpLocks/>
          </p:cNvCxnSpPr>
          <p:nvPr/>
        </p:nvCxnSpPr>
        <p:spPr bwMode="auto">
          <a:xfrm flipV="1">
            <a:off x="1011192" y="3678566"/>
            <a:ext cx="598367" cy="28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Rectangle 178">
                <a:extLst>
                  <a:ext uri="{FF2B5EF4-FFF2-40B4-BE49-F238E27FC236}">
                    <a16:creationId xmlns="" xmlns:a16="http://schemas.microsoft.com/office/drawing/2014/main" id="{AC510DF3-C8E6-F442-B858-6F8EF8148FC3}"/>
                  </a:ext>
                </a:extLst>
              </p:cNvPr>
              <p:cNvSpPr/>
              <p:nvPr/>
            </p:nvSpPr>
            <p:spPr>
              <a:xfrm>
                <a:off x="628650" y="3412365"/>
                <a:ext cx="3706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AC510DF3-C8E6-F442-B858-6F8EF8148F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12365"/>
                <a:ext cx="447558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014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A90363F-BF42-5245-BED3-E75684BD1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From linear classifiers to multi-layer networks</a:t>
            </a:r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E86785F9-E60F-BD40-A34A-61AC0D1E6FA5}"/>
              </a:ext>
            </a:extLst>
          </p:cNvPr>
          <p:cNvSpPr/>
          <p:nvPr/>
        </p:nvSpPr>
        <p:spPr bwMode="auto">
          <a:xfrm>
            <a:off x="2009087" y="2133600"/>
            <a:ext cx="285750" cy="381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979B3B10-CD23-BA43-8F21-C0E4E5316FF5}"/>
              </a:ext>
            </a:extLst>
          </p:cNvPr>
          <p:cNvSpPr/>
          <p:nvPr/>
        </p:nvSpPr>
        <p:spPr bwMode="auto">
          <a:xfrm>
            <a:off x="2009087" y="2667000"/>
            <a:ext cx="285750" cy="381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5254B99C-1370-C644-B008-371969C120CD}"/>
              </a:ext>
            </a:extLst>
          </p:cNvPr>
          <p:cNvSpPr/>
          <p:nvPr/>
        </p:nvSpPr>
        <p:spPr bwMode="auto">
          <a:xfrm>
            <a:off x="2009087" y="3221865"/>
            <a:ext cx="285750" cy="381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942249AD-13E5-1E4D-9C22-7383CBBE7543}"/>
              </a:ext>
            </a:extLst>
          </p:cNvPr>
          <p:cNvSpPr/>
          <p:nvPr/>
        </p:nvSpPr>
        <p:spPr bwMode="auto">
          <a:xfrm>
            <a:off x="2009087" y="3776730"/>
            <a:ext cx="285750" cy="381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6C6075F8-BCA8-BC42-9EA0-2E1F26540B84}"/>
              </a:ext>
            </a:extLst>
          </p:cNvPr>
          <p:cNvSpPr/>
          <p:nvPr/>
        </p:nvSpPr>
        <p:spPr bwMode="auto">
          <a:xfrm>
            <a:off x="2009087" y="4331595"/>
            <a:ext cx="285750" cy="381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B688C071-2BD2-494F-8C70-6FDE2D2E0D4A}"/>
              </a:ext>
            </a:extLst>
          </p:cNvPr>
          <p:cNvSpPr/>
          <p:nvPr/>
        </p:nvSpPr>
        <p:spPr bwMode="auto">
          <a:xfrm>
            <a:off x="2009087" y="4886460"/>
            <a:ext cx="285750" cy="381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D25E089A-7522-704E-A2ED-D6637AC444E0}"/>
              </a:ext>
            </a:extLst>
          </p:cNvPr>
          <p:cNvSpPr/>
          <p:nvPr/>
        </p:nvSpPr>
        <p:spPr bwMode="auto">
          <a:xfrm>
            <a:off x="3275242" y="2275268"/>
            <a:ext cx="285750" cy="381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D5B2FC5D-97DC-7B45-8203-837AA4F5705C}"/>
              </a:ext>
            </a:extLst>
          </p:cNvPr>
          <p:cNvSpPr/>
          <p:nvPr/>
        </p:nvSpPr>
        <p:spPr bwMode="auto">
          <a:xfrm>
            <a:off x="3275242" y="2846499"/>
            <a:ext cx="285750" cy="381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A71C7D88-9521-D741-A9AF-B0939668819C}"/>
              </a:ext>
            </a:extLst>
          </p:cNvPr>
          <p:cNvSpPr/>
          <p:nvPr/>
        </p:nvSpPr>
        <p:spPr bwMode="auto">
          <a:xfrm>
            <a:off x="3266387" y="3412365"/>
            <a:ext cx="285750" cy="381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685EE9BA-30F3-F241-8CC1-A1F3BB847856}"/>
              </a:ext>
            </a:extLst>
          </p:cNvPr>
          <p:cNvSpPr/>
          <p:nvPr/>
        </p:nvSpPr>
        <p:spPr bwMode="auto">
          <a:xfrm>
            <a:off x="3266387" y="3967230"/>
            <a:ext cx="285750" cy="381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4A0B3DFF-AA01-3943-BA2C-FB0488F2F61D}"/>
              </a:ext>
            </a:extLst>
          </p:cNvPr>
          <p:cNvSpPr/>
          <p:nvPr/>
        </p:nvSpPr>
        <p:spPr bwMode="auto">
          <a:xfrm>
            <a:off x="3266387" y="4522095"/>
            <a:ext cx="285750" cy="381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D9A133C6-5DDA-1B49-B5D1-8930470D5A8C}"/>
              </a:ext>
            </a:extLst>
          </p:cNvPr>
          <p:cNvCxnSpPr>
            <a:cxnSpLocks/>
            <a:stCxn id="4" idx="6"/>
            <a:endCxn id="11" idx="2"/>
          </p:cNvCxnSpPr>
          <p:nvPr/>
        </p:nvCxnSpPr>
        <p:spPr bwMode="auto">
          <a:xfrm>
            <a:off x="2294837" y="2324100"/>
            <a:ext cx="980405" cy="1416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7FD7E3DC-BED2-6D44-9596-7CC9283145F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 bwMode="auto">
          <a:xfrm flipV="1">
            <a:off x="2294837" y="2465768"/>
            <a:ext cx="980405" cy="3917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DCCBF594-CAFB-9B40-8B10-20B32C5692D6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 bwMode="auto">
          <a:xfrm flipV="1">
            <a:off x="2294837" y="2465769"/>
            <a:ext cx="980405" cy="9465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C8DCE7F0-6026-7A4B-9298-860959539036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 bwMode="auto">
          <a:xfrm flipV="1">
            <a:off x="2294837" y="2465768"/>
            <a:ext cx="980405" cy="150146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C4F5AE16-E89D-5642-8BA8-BFA1123F80DD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 bwMode="auto">
          <a:xfrm flipV="1">
            <a:off x="2294837" y="2465769"/>
            <a:ext cx="980405" cy="20563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A4CB14C0-ABCC-CD44-B07D-A6DAE5FC9203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 bwMode="auto">
          <a:xfrm flipV="1">
            <a:off x="2294837" y="2465768"/>
            <a:ext cx="980405" cy="261119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70549283-7EE4-DC48-B4F2-BCFC724AF032}"/>
              </a:ext>
            </a:extLst>
          </p:cNvPr>
          <p:cNvCxnSpPr>
            <a:cxnSpLocks/>
          </p:cNvCxnSpPr>
          <p:nvPr/>
        </p:nvCxnSpPr>
        <p:spPr bwMode="auto">
          <a:xfrm>
            <a:off x="2294837" y="2878966"/>
            <a:ext cx="971550" cy="16903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7CE54658-211A-C943-AE14-74DD4401BECE}"/>
              </a:ext>
            </a:extLst>
          </p:cNvPr>
          <p:cNvCxnSpPr>
            <a:cxnSpLocks/>
          </p:cNvCxnSpPr>
          <p:nvPr/>
        </p:nvCxnSpPr>
        <p:spPr bwMode="auto">
          <a:xfrm flipV="1">
            <a:off x="2294837" y="3048001"/>
            <a:ext cx="971550" cy="3643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579C18A-87F1-7340-8A05-182DB8DBFC92}"/>
              </a:ext>
            </a:extLst>
          </p:cNvPr>
          <p:cNvCxnSpPr>
            <a:cxnSpLocks/>
          </p:cNvCxnSpPr>
          <p:nvPr/>
        </p:nvCxnSpPr>
        <p:spPr bwMode="auto">
          <a:xfrm flipV="1">
            <a:off x="2294837" y="3048000"/>
            <a:ext cx="971550" cy="9192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Straight Connector 36">
            <a:extLst>
              <a:ext uri="{FF2B5EF4-FFF2-40B4-BE49-F238E27FC236}">
                <a16:creationId xmlns="" xmlns:a16="http://schemas.microsoft.com/office/drawing/2014/main" id="{9E9E02D8-C623-CA48-A43A-73CF33FEA083}"/>
              </a:ext>
            </a:extLst>
          </p:cNvPr>
          <p:cNvCxnSpPr>
            <a:cxnSpLocks/>
          </p:cNvCxnSpPr>
          <p:nvPr/>
        </p:nvCxnSpPr>
        <p:spPr bwMode="auto">
          <a:xfrm flipV="1">
            <a:off x="2294837" y="3048001"/>
            <a:ext cx="971550" cy="14740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1E5FB160-82FD-D241-B093-EB1F114F066A}"/>
              </a:ext>
            </a:extLst>
          </p:cNvPr>
          <p:cNvCxnSpPr>
            <a:cxnSpLocks/>
          </p:cNvCxnSpPr>
          <p:nvPr/>
        </p:nvCxnSpPr>
        <p:spPr bwMode="auto">
          <a:xfrm flipV="1">
            <a:off x="2294837" y="3048000"/>
            <a:ext cx="971550" cy="20289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D2D97990-83DD-2740-87D5-6CDFE83CEF84}"/>
              </a:ext>
            </a:extLst>
          </p:cNvPr>
          <p:cNvCxnSpPr>
            <a:cxnSpLocks/>
            <a:stCxn id="4" idx="6"/>
          </p:cNvCxnSpPr>
          <p:nvPr/>
        </p:nvCxnSpPr>
        <p:spPr bwMode="auto">
          <a:xfrm>
            <a:off x="2294837" y="2324101"/>
            <a:ext cx="971550" cy="7239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6A3D445E-C0BA-2F49-8F7D-21C6607D931D}"/>
              </a:ext>
            </a:extLst>
          </p:cNvPr>
          <p:cNvCxnSpPr>
            <a:cxnSpLocks/>
          </p:cNvCxnSpPr>
          <p:nvPr/>
        </p:nvCxnSpPr>
        <p:spPr bwMode="auto">
          <a:xfrm>
            <a:off x="2294837" y="3412366"/>
            <a:ext cx="971550" cy="16903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67EB3C2E-B81A-FE4A-A0D1-7FAC53048C68}"/>
              </a:ext>
            </a:extLst>
          </p:cNvPr>
          <p:cNvCxnSpPr>
            <a:cxnSpLocks/>
          </p:cNvCxnSpPr>
          <p:nvPr/>
        </p:nvCxnSpPr>
        <p:spPr bwMode="auto">
          <a:xfrm flipV="1">
            <a:off x="2294837" y="3581400"/>
            <a:ext cx="971550" cy="3643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>
            <a:extLst>
              <a:ext uri="{FF2B5EF4-FFF2-40B4-BE49-F238E27FC236}">
                <a16:creationId xmlns="" xmlns:a16="http://schemas.microsoft.com/office/drawing/2014/main" id="{019975CD-AA62-2E40-A4EB-0EAFB526446D}"/>
              </a:ext>
            </a:extLst>
          </p:cNvPr>
          <p:cNvCxnSpPr>
            <a:cxnSpLocks/>
          </p:cNvCxnSpPr>
          <p:nvPr/>
        </p:nvCxnSpPr>
        <p:spPr bwMode="auto">
          <a:xfrm flipV="1">
            <a:off x="2294837" y="3581400"/>
            <a:ext cx="971550" cy="9192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>
            <a:extLst>
              <a:ext uri="{FF2B5EF4-FFF2-40B4-BE49-F238E27FC236}">
                <a16:creationId xmlns="" xmlns:a16="http://schemas.microsoft.com/office/drawing/2014/main" id="{517F9104-B3FB-584D-B954-79239B515427}"/>
              </a:ext>
            </a:extLst>
          </p:cNvPr>
          <p:cNvCxnSpPr>
            <a:cxnSpLocks/>
          </p:cNvCxnSpPr>
          <p:nvPr/>
        </p:nvCxnSpPr>
        <p:spPr bwMode="auto">
          <a:xfrm flipV="1">
            <a:off x="2294837" y="3581401"/>
            <a:ext cx="971550" cy="14740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7BE4E734-7EDE-9745-92E0-68DB88F9A7EB}"/>
              </a:ext>
            </a:extLst>
          </p:cNvPr>
          <p:cNvCxnSpPr>
            <a:cxnSpLocks/>
            <a:stCxn id="5" idx="6"/>
          </p:cNvCxnSpPr>
          <p:nvPr/>
        </p:nvCxnSpPr>
        <p:spPr bwMode="auto">
          <a:xfrm>
            <a:off x="2294837" y="2857500"/>
            <a:ext cx="971550" cy="723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30B40CDA-6C2C-3940-9F93-85367B034AD3}"/>
              </a:ext>
            </a:extLst>
          </p:cNvPr>
          <p:cNvCxnSpPr>
            <a:cxnSpLocks/>
            <a:stCxn id="4" idx="6"/>
          </p:cNvCxnSpPr>
          <p:nvPr/>
        </p:nvCxnSpPr>
        <p:spPr bwMode="auto">
          <a:xfrm>
            <a:off x="2294837" y="2324101"/>
            <a:ext cx="971550" cy="12573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178EA891-AC31-D04D-8ABA-C0F90130A1B9}"/>
              </a:ext>
            </a:extLst>
          </p:cNvPr>
          <p:cNvCxnSpPr>
            <a:cxnSpLocks/>
          </p:cNvCxnSpPr>
          <p:nvPr/>
        </p:nvCxnSpPr>
        <p:spPr bwMode="auto">
          <a:xfrm>
            <a:off x="2294837" y="3967231"/>
            <a:ext cx="971550" cy="16903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5549B45E-129D-AE40-9066-C477C11476DB}"/>
              </a:ext>
            </a:extLst>
          </p:cNvPr>
          <p:cNvCxnSpPr>
            <a:cxnSpLocks/>
          </p:cNvCxnSpPr>
          <p:nvPr/>
        </p:nvCxnSpPr>
        <p:spPr bwMode="auto">
          <a:xfrm flipV="1">
            <a:off x="2294837" y="4136266"/>
            <a:ext cx="971550" cy="3643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6371E6AD-51A7-4A4E-8705-556DFF4B33E7}"/>
              </a:ext>
            </a:extLst>
          </p:cNvPr>
          <p:cNvCxnSpPr>
            <a:cxnSpLocks/>
          </p:cNvCxnSpPr>
          <p:nvPr/>
        </p:nvCxnSpPr>
        <p:spPr bwMode="auto">
          <a:xfrm flipV="1">
            <a:off x="2294837" y="4136265"/>
            <a:ext cx="971550" cy="9192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8DA22F2B-EA47-8448-83E8-46D5A4031FB8}"/>
              </a:ext>
            </a:extLst>
          </p:cNvPr>
          <p:cNvCxnSpPr>
            <a:cxnSpLocks/>
            <a:stCxn id="4" idx="6"/>
          </p:cNvCxnSpPr>
          <p:nvPr/>
        </p:nvCxnSpPr>
        <p:spPr bwMode="auto">
          <a:xfrm>
            <a:off x="2294837" y="2324100"/>
            <a:ext cx="971550" cy="181216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76FE83D3-6B01-F34E-905C-AD37E2A78CF7}"/>
              </a:ext>
            </a:extLst>
          </p:cNvPr>
          <p:cNvCxnSpPr>
            <a:cxnSpLocks/>
          </p:cNvCxnSpPr>
          <p:nvPr/>
        </p:nvCxnSpPr>
        <p:spPr bwMode="auto">
          <a:xfrm>
            <a:off x="2294837" y="3412365"/>
            <a:ext cx="971550" cy="723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="" xmlns:a16="http://schemas.microsoft.com/office/drawing/2014/main" id="{E3EEC42E-3619-9744-8B9A-5634B14AB5C4}"/>
              </a:ext>
            </a:extLst>
          </p:cNvPr>
          <p:cNvCxnSpPr>
            <a:cxnSpLocks/>
          </p:cNvCxnSpPr>
          <p:nvPr/>
        </p:nvCxnSpPr>
        <p:spPr bwMode="auto">
          <a:xfrm>
            <a:off x="2294837" y="2878966"/>
            <a:ext cx="971550" cy="12573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B0726FCA-31E5-4543-A242-323913C0B28B}"/>
              </a:ext>
            </a:extLst>
          </p:cNvPr>
          <p:cNvCxnSpPr>
            <a:cxnSpLocks/>
          </p:cNvCxnSpPr>
          <p:nvPr/>
        </p:nvCxnSpPr>
        <p:spPr bwMode="auto">
          <a:xfrm>
            <a:off x="2294837" y="4505461"/>
            <a:ext cx="971550" cy="16903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C6E6239B-BF85-B14C-8DA7-C6C5FC3820B9}"/>
              </a:ext>
            </a:extLst>
          </p:cNvPr>
          <p:cNvCxnSpPr>
            <a:cxnSpLocks/>
          </p:cNvCxnSpPr>
          <p:nvPr/>
        </p:nvCxnSpPr>
        <p:spPr bwMode="auto">
          <a:xfrm flipV="1">
            <a:off x="2294837" y="4674496"/>
            <a:ext cx="971550" cy="3643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="" xmlns:a16="http://schemas.microsoft.com/office/drawing/2014/main" id="{1577D2CE-55DB-CE43-B0BB-75694983F131}"/>
              </a:ext>
            </a:extLst>
          </p:cNvPr>
          <p:cNvCxnSpPr>
            <a:cxnSpLocks/>
            <a:stCxn id="5" idx="6"/>
          </p:cNvCxnSpPr>
          <p:nvPr/>
        </p:nvCxnSpPr>
        <p:spPr bwMode="auto">
          <a:xfrm>
            <a:off x="2294837" y="2857501"/>
            <a:ext cx="971550" cy="18169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Straight Connector 58">
            <a:extLst>
              <a:ext uri="{FF2B5EF4-FFF2-40B4-BE49-F238E27FC236}">
                <a16:creationId xmlns="" xmlns:a16="http://schemas.microsoft.com/office/drawing/2014/main" id="{BC51AB09-B0FF-7046-ABBB-92A1B59CADBE}"/>
              </a:ext>
            </a:extLst>
          </p:cNvPr>
          <p:cNvCxnSpPr>
            <a:cxnSpLocks/>
            <a:stCxn id="4" idx="6"/>
          </p:cNvCxnSpPr>
          <p:nvPr/>
        </p:nvCxnSpPr>
        <p:spPr bwMode="auto">
          <a:xfrm>
            <a:off x="2294837" y="2324100"/>
            <a:ext cx="971550" cy="23503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0AC50C8D-973B-0F43-B500-2F69807FE406}"/>
              </a:ext>
            </a:extLst>
          </p:cNvPr>
          <p:cNvCxnSpPr>
            <a:cxnSpLocks/>
          </p:cNvCxnSpPr>
          <p:nvPr/>
        </p:nvCxnSpPr>
        <p:spPr bwMode="auto">
          <a:xfrm>
            <a:off x="2294837" y="3950595"/>
            <a:ext cx="971550" cy="723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="" xmlns:a16="http://schemas.microsoft.com/office/drawing/2014/main" id="{A5F2D7E4-3328-9C46-B5CE-52E980CDC0DC}"/>
              </a:ext>
            </a:extLst>
          </p:cNvPr>
          <p:cNvCxnSpPr>
            <a:cxnSpLocks/>
          </p:cNvCxnSpPr>
          <p:nvPr/>
        </p:nvCxnSpPr>
        <p:spPr bwMode="auto">
          <a:xfrm>
            <a:off x="2294837" y="3417196"/>
            <a:ext cx="971550" cy="12573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EDBB896E-03D7-ED4B-88DF-B7250CB42BBE}"/>
              </a:ext>
            </a:extLst>
          </p:cNvPr>
          <p:cNvCxnSpPr>
            <a:cxnSpLocks/>
          </p:cNvCxnSpPr>
          <p:nvPr/>
        </p:nvCxnSpPr>
        <p:spPr bwMode="auto">
          <a:xfrm>
            <a:off x="1609559" y="2324100"/>
            <a:ext cx="39952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4" name="Straight Arrow Connector 123">
            <a:extLst>
              <a:ext uri="{FF2B5EF4-FFF2-40B4-BE49-F238E27FC236}">
                <a16:creationId xmlns="" xmlns:a16="http://schemas.microsoft.com/office/drawing/2014/main" id="{9C733303-E89A-1A47-A3A1-C5B40A806F32}"/>
              </a:ext>
            </a:extLst>
          </p:cNvPr>
          <p:cNvCxnSpPr>
            <a:cxnSpLocks/>
          </p:cNvCxnSpPr>
          <p:nvPr/>
        </p:nvCxnSpPr>
        <p:spPr bwMode="auto">
          <a:xfrm>
            <a:off x="1609559" y="2878965"/>
            <a:ext cx="39952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5" name="Straight Arrow Connector 124">
            <a:extLst>
              <a:ext uri="{FF2B5EF4-FFF2-40B4-BE49-F238E27FC236}">
                <a16:creationId xmlns="" xmlns:a16="http://schemas.microsoft.com/office/drawing/2014/main" id="{FB9889B6-F98B-C74B-8E81-99B590E9FC3A}"/>
              </a:ext>
            </a:extLst>
          </p:cNvPr>
          <p:cNvCxnSpPr>
            <a:cxnSpLocks/>
          </p:cNvCxnSpPr>
          <p:nvPr/>
        </p:nvCxnSpPr>
        <p:spPr bwMode="auto">
          <a:xfrm>
            <a:off x="1609559" y="3429666"/>
            <a:ext cx="39952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6" name="Straight Arrow Connector 125">
            <a:extLst>
              <a:ext uri="{FF2B5EF4-FFF2-40B4-BE49-F238E27FC236}">
                <a16:creationId xmlns="" xmlns:a16="http://schemas.microsoft.com/office/drawing/2014/main" id="{30CDAB23-EA79-6D49-9387-A04A8536AB61}"/>
              </a:ext>
            </a:extLst>
          </p:cNvPr>
          <p:cNvCxnSpPr>
            <a:cxnSpLocks/>
          </p:cNvCxnSpPr>
          <p:nvPr/>
        </p:nvCxnSpPr>
        <p:spPr bwMode="auto">
          <a:xfrm>
            <a:off x="1609559" y="3977962"/>
            <a:ext cx="39952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7" name="Straight Arrow Connector 126">
            <a:extLst>
              <a:ext uri="{FF2B5EF4-FFF2-40B4-BE49-F238E27FC236}">
                <a16:creationId xmlns="" xmlns:a16="http://schemas.microsoft.com/office/drawing/2014/main" id="{B1B6C61F-1464-0A4B-A99B-BA16F3057737}"/>
              </a:ext>
            </a:extLst>
          </p:cNvPr>
          <p:cNvCxnSpPr>
            <a:cxnSpLocks/>
          </p:cNvCxnSpPr>
          <p:nvPr/>
        </p:nvCxnSpPr>
        <p:spPr bwMode="auto">
          <a:xfrm flipV="1">
            <a:off x="1609559" y="4528665"/>
            <a:ext cx="399529" cy="41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8" name="Straight Arrow Connector 127">
            <a:extLst>
              <a:ext uri="{FF2B5EF4-FFF2-40B4-BE49-F238E27FC236}">
                <a16:creationId xmlns="" xmlns:a16="http://schemas.microsoft.com/office/drawing/2014/main" id="{C1878623-22E3-2942-BD99-9BAF8A8DC67F}"/>
              </a:ext>
            </a:extLst>
          </p:cNvPr>
          <p:cNvCxnSpPr>
            <a:cxnSpLocks/>
          </p:cNvCxnSpPr>
          <p:nvPr/>
        </p:nvCxnSpPr>
        <p:spPr bwMode="auto">
          <a:xfrm>
            <a:off x="1609559" y="5063822"/>
            <a:ext cx="39952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9" name="Straight Arrow Connector 128">
            <a:extLst>
              <a:ext uri="{FF2B5EF4-FFF2-40B4-BE49-F238E27FC236}">
                <a16:creationId xmlns="" xmlns:a16="http://schemas.microsoft.com/office/drawing/2014/main" id="{436A0D68-D7D9-AA4F-B9B3-72D04AA71CCE}"/>
              </a:ext>
            </a:extLst>
          </p:cNvPr>
          <p:cNvCxnSpPr>
            <a:cxnSpLocks/>
          </p:cNvCxnSpPr>
          <p:nvPr/>
        </p:nvCxnSpPr>
        <p:spPr bwMode="auto">
          <a:xfrm>
            <a:off x="3560992" y="2465768"/>
            <a:ext cx="39382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0" name="Straight Arrow Connector 129">
            <a:extLst>
              <a:ext uri="{FF2B5EF4-FFF2-40B4-BE49-F238E27FC236}">
                <a16:creationId xmlns="" xmlns:a16="http://schemas.microsoft.com/office/drawing/2014/main" id="{55C8AF59-449E-8E4E-ACB5-A3CB51FA0BB1}"/>
              </a:ext>
            </a:extLst>
          </p:cNvPr>
          <p:cNvCxnSpPr>
            <a:cxnSpLocks/>
          </p:cNvCxnSpPr>
          <p:nvPr/>
        </p:nvCxnSpPr>
        <p:spPr bwMode="auto">
          <a:xfrm>
            <a:off x="3560992" y="3048000"/>
            <a:ext cx="39382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2" name="Straight Arrow Connector 131">
            <a:extLst>
              <a:ext uri="{FF2B5EF4-FFF2-40B4-BE49-F238E27FC236}">
                <a16:creationId xmlns="" xmlns:a16="http://schemas.microsoft.com/office/drawing/2014/main" id="{69F3A0DC-FAC4-1240-B4D4-F7433CA31AAA}"/>
              </a:ext>
            </a:extLst>
          </p:cNvPr>
          <p:cNvCxnSpPr>
            <a:cxnSpLocks/>
          </p:cNvCxnSpPr>
          <p:nvPr/>
        </p:nvCxnSpPr>
        <p:spPr bwMode="auto">
          <a:xfrm>
            <a:off x="3560992" y="4146997"/>
            <a:ext cx="39382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3" name="Straight Arrow Connector 132">
            <a:extLst>
              <a:ext uri="{FF2B5EF4-FFF2-40B4-BE49-F238E27FC236}">
                <a16:creationId xmlns="" xmlns:a16="http://schemas.microsoft.com/office/drawing/2014/main" id="{20BD55C0-2975-8B4C-8CD8-439EDDD39DB1}"/>
              </a:ext>
            </a:extLst>
          </p:cNvPr>
          <p:cNvCxnSpPr>
            <a:cxnSpLocks/>
          </p:cNvCxnSpPr>
          <p:nvPr/>
        </p:nvCxnSpPr>
        <p:spPr bwMode="auto">
          <a:xfrm>
            <a:off x="3552138" y="4712595"/>
            <a:ext cx="39952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3E7497AE-2572-B542-B2DB-D97DBC420365}"/>
              </a:ext>
            </a:extLst>
          </p:cNvPr>
          <p:cNvCxnSpPr>
            <a:cxnSpLocks/>
          </p:cNvCxnSpPr>
          <p:nvPr/>
        </p:nvCxnSpPr>
        <p:spPr bwMode="auto">
          <a:xfrm>
            <a:off x="3557841" y="3600426"/>
            <a:ext cx="39382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4" name="TextBox 153">
            <a:extLst>
              <a:ext uri="{FF2B5EF4-FFF2-40B4-BE49-F238E27FC236}">
                <a16:creationId xmlns="" xmlns:a16="http://schemas.microsoft.com/office/drawing/2014/main" id="{5B0A6702-A45C-EC4B-8640-E8D9C9338881}"/>
              </a:ext>
            </a:extLst>
          </p:cNvPr>
          <p:cNvSpPr txBox="1"/>
          <p:nvPr/>
        </p:nvSpPr>
        <p:spPr>
          <a:xfrm>
            <a:off x="2107231" y="1068355"/>
            <a:ext cx="1272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/>
              <a:t>Linear layer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="" xmlns:a16="http://schemas.microsoft.com/office/drawing/2014/main" id="{365489C4-2123-DE4C-A411-1B88859BCEDF}"/>
              </a:ext>
            </a:extLst>
          </p:cNvPr>
          <p:cNvCxnSpPr>
            <a:cxnSpLocks/>
          </p:cNvCxnSpPr>
          <p:nvPr/>
        </p:nvCxnSpPr>
        <p:spPr bwMode="auto">
          <a:xfrm flipV="1">
            <a:off x="1011192" y="3678566"/>
            <a:ext cx="598367" cy="28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>
                <a:extLst>
                  <a:ext uri="{FF2B5EF4-FFF2-40B4-BE49-F238E27FC236}">
                    <a16:creationId xmlns="" xmlns:a16="http://schemas.microsoft.com/office/drawing/2014/main" id="{92CB0240-01BB-DE4A-A3B3-3835A8AE9BD7}"/>
                  </a:ext>
                </a:extLst>
              </p:cNvPr>
              <p:cNvSpPr/>
              <p:nvPr/>
            </p:nvSpPr>
            <p:spPr>
              <a:xfrm>
                <a:off x="628650" y="3412365"/>
                <a:ext cx="3706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92CB0240-01BB-DE4A-A3B3-3835A8AE9B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12365"/>
                <a:ext cx="44755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="" xmlns:a16="http://schemas.microsoft.com/office/drawing/2014/main" id="{2E16EEEB-EF7C-BF4C-9FFF-513D00DAAF58}"/>
                  </a:ext>
                </a:extLst>
              </p:cNvPr>
              <p:cNvSpPr/>
              <p:nvPr/>
            </p:nvSpPr>
            <p:spPr>
              <a:xfrm>
                <a:off x="4057650" y="2109759"/>
                <a:ext cx="1651349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E16EEEB-EF7C-BF4C-9FFF-513D00DAAF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2109759"/>
                <a:ext cx="2161168" cy="476990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="" xmlns:a16="http://schemas.microsoft.com/office/drawing/2014/main" id="{EEFD156B-11DA-894D-9AD4-A8D820DA1B54}"/>
                  </a:ext>
                </a:extLst>
              </p:cNvPr>
              <p:cNvSpPr/>
              <p:nvPr/>
            </p:nvSpPr>
            <p:spPr>
              <a:xfrm>
                <a:off x="4057650" y="2789349"/>
                <a:ext cx="1651349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EFD156B-11DA-894D-9AD4-A8D820DA1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2789349"/>
                <a:ext cx="2161169" cy="476990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="" xmlns:a16="http://schemas.microsoft.com/office/drawing/2014/main" id="{FBB47BDB-C2CB-754D-A1C3-789457C9D72D}"/>
                  </a:ext>
                </a:extLst>
              </p:cNvPr>
              <p:cNvSpPr/>
              <p:nvPr/>
            </p:nvSpPr>
            <p:spPr>
              <a:xfrm>
                <a:off x="4514850" y="3496883"/>
                <a:ext cx="3097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b="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BB47BDB-C2CB-754D-A1C3-789457C9D7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3496882"/>
                <a:ext cx="36580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855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3" grpId="0"/>
      <p:bldP spid="6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133">
            <a:extLst>
              <a:ext uri="{FF2B5EF4-FFF2-40B4-BE49-F238E27FC236}">
                <a16:creationId xmlns="" xmlns:a16="http://schemas.microsoft.com/office/drawing/2014/main" id="{DC2646A6-63BC-7F41-8C5C-C428D3739CD7}"/>
              </a:ext>
            </a:extLst>
          </p:cNvPr>
          <p:cNvSpPr/>
          <p:nvPr/>
        </p:nvSpPr>
        <p:spPr bwMode="auto">
          <a:xfrm>
            <a:off x="1609559" y="1600200"/>
            <a:ext cx="2345259" cy="39624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A90363F-BF42-5245-BED3-E75684BD1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From linear classifiers to multi-layer networks</a:t>
            </a:r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E86785F9-E60F-BD40-A34A-61AC0D1E6FA5}"/>
              </a:ext>
            </a:extLst>
          </p:cNvPr>
          <p:cNvSpPr/>
          <p:nvPr/>
        </p:nvSpPr>
        <p:spPr bwMode="auto">
          <a:xfrm>
            <a:off x="2009087" y="2133600"/>
            <a:ext cx="285750" cy="381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979B3B10-CD23-BA43-8F21-C0E4E5316FF5}"/>
              </a:ext>
            </a:extLst>
          </p:cNvPr>
          <p:cNvSpPr/>
          <p:nvPr/>
        </p:nvSpPr>
        <p:spPr bwMode="auto">
          <a:xfrm>
            <a:off x="2009087" y="2667000"/>
            <a:ext cx="285750" cy="381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5254B99C-1370-C644-B008-371969C120CD}"/>
              </a:ext>
            </a:extLst>
          </p:cNvPr>
          <p:cNvSpPr/>
          <p:nvPr/>
        </p:nvSpPr>
        <p:spPr bwMode="auto">
          <a:xfrm>
            <a:off x="2009087" y="3221865"/>
            <a:ext cx="285750" cy="381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942249AD-13E5-1E4D-9C22-7383CBBE7543}"/>
              </a:ext>
            </a:extLst>
          </p:cNvPr>
          <p:cNvSpPr/>
          <p:nvPr/>
        </p:nvSpPr>
        <p:spPr bwMode="auto">
          <a:xfrm>
            <a:off x="2009087" y="3776730"/>
            <a:ext cx="285750" cy="381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6C6075F8-BCA8-BC42-9EA0-2E1F26540B84}"/>
              </a:ext>
            </a:extLst>
          </p:cNvPr>
          <p:cNvSpPr/>
          <p:nvPr/>
        </p:nvSpPr>
        <p:spPr bwMode="auto">
          <a:xfrm>
            <a:off x="2009087" y="4331595"/>
            <a:ext cx="285750" cy="381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B688C071-2BD2-494F-8C70-6FDE2D2E0D4A}"/>
              </a:ext>
            </a:extLst>
          </p:cNvPr>
          <p:cNvSpPr/>
          <p:nvPr/>
        </p:nvSpPr>
        <p:spPr bwMode="auto">
          <a:xfrm>
            <a:off x="2009087" y="4886460"/>
            <a:ext cx="285750" cy="381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D25E089A-7522-704E-A2ED-D6637AC444E0}"/>
              </a:ext>
            </a:extLst>
          </p:cNvPr>
          <p:cNvSpPr/>
          <p:nvPr/>
        </p:nvSpPr>
        <p:spPr bwMode="auto">
          <a:xfrm>
            <a:off x="3275242" y="2275268"/>
            <a:ext cx="285750" cy="381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D5B2FC5D-97DC-7B45-8203-837AA4F5705C}"/>
              </a:ext>
            </a:extLst>
          </p:cNvPr>
          <p:cNvSpPr/>
          <p:nvPr/>
        </p:nvSpPr>
        <p:spPr bwMode="auto">
          <a:xfrm>
            <a:off x="3275242" y="2846499"/>
            <a:ext cx="285750" cy="381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A71C7D88-9521-D741-A9AF-B0939668819C}"/>
              </a:ext>
            </a:extLst>
          </p:cNvPr>
          <p:cNvSpPr/>
          <p:nvPr/>
        </p:nvSpPr>
        <p:spPr bwMode="auto">
          <a:xfrm>
            <a:off x="3266387" y="3412365"/>
            <a:ext cx="285750" cy="381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685EE9BA-30F3-F241-8CC1-A1F3BB847856}"/>
              </a:ext>
            </a:extLst>
          </p:cNvPr>
          <p:cNvSpPr/>
          <p:nvPr/>
        </p:nvSpPr>
        <p:spPr bwMode="auto">
          <a:xfrm>
            <a:off x="3266387" y="3967230"/>
            <a:ext cx="285750" cy="381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4A0B3DFF-AA01-3943-BA2C-FB0488F2F61D}"/>
              </a:ext>
            </a:extLst>
          </p:cNvPr>
          <p:cNvSpPr/>
          <p:nvPr/>
        </p:nvSpPr>
        <p:spPr bwMode="auto">
          <a:xfrm>
            <a:off x="3266387" y="4522095"/>
            <a:ext cx="285750" cy="381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D9A133C6-5DDA-1B49-B5D1-8930470D5A8C}"/>
              </a:ext>
            </a:extLst>
          </p:cNvPr>
          <p:cNvCxnSpPr>
            <a:cxnSpLocks/>
            <a:stCxn id="4" idx="6"/>
            <a:endCxn id="11" idx="2"/>
          </p:cNvCxnSpPr>
          <p:nvPr/>
        </p:nvCxnSpPr>
        <p:spPr bwMode="auto">
          <a:xfrm>
            <a:off x="2294837" y="2324100"/>
            <a:ext cx="980405" cy="1416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7FD7E3DC-BED2-6D44-9596-7CC9283145F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 bwMode="auto">
          <a:xfrm flipV="1">
            <a:off x="2294837" y="2465768"/>
            <a:ext cx="980405" cy="3917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DCCBF594-CAFB-9B40-8B10-20B32C5692D6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 bwMode="auto">
          <a:xfrm flipV="1">
            <a:off x="2294837" y="2465769"/>
            <a:ext cx="980405" cy="9465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C8DCE7F0-6026-7A4B-9298-860959539036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 bwMode="auto">
          <a:xfrm flipV="1">
            <a:off x="2294837" y="2465768"/>
            <a:ext cx="980405" cy="150146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C4F5AE16-E89D-5642-8BA8-BFA1123F80DD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 bwMode="auto">
          <a:xfrm flipV="1">
            <a:off x="2294837" y="2465769"/>
            <a:ext cx="980405" cy="20563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A4CB14C0-ABCC-CD44-B07D-A6DAE5FC9203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 bwMode="auto">
          <a:xfrm flipV="1">
            <a:off x="2294837" y="2465768"/>
            <a:ext cx="980405" cy="261119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70549283-7EE4-DC48-B4F2-BCFC724AF032}"/>
              </a:ext>
            </a:extLst>
          </p:cNvPr>
          <p:cNvCxnSpPr>
            <a:cxnSpLocks/>
          </p:cNvCxnSpPr>
          <p:nvPr/>
        </p:nvCxnSpPr>
        <p:spPr bwMode="auto">
          <a:xfrm>
            <a:off x="2294837" y="2878966"/>
            <a:ext cx="971550" cy="16903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7CE54658-211A-C943-AE14-74DD4401BECE}"/>
              </a:ext>
            </a:extLst>
          </p:cNvPr>
          <p:cNvCxnSpPr>
            <a:cxnSpLocks/>
          </p:cNvCxnSpPr>
          <p:nvPr/>
        </p:nvCxnSpPr>
        <p:spPr bwMode="auto">
          <a:xfrm flipV="1">
            <a:off x="2294837" y="3048001"/>
            <a:ext cx="971550" cy="3643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579C18A-87F1-7340-8A05-182DB8DBFC92}"/>
              </a:ext>
            </a:extLst>
          </p:cNvPr>
          <p:cNvCxnSpPr>
            <a:cxnSpLocks/>
          </p:cNvCxnSpPr>
          <p:nvPr/>
        </p:nvCxnSpPr>
        <p:spPr bwMode="auto">
          <a:xfrm flipV="1">
            <a:off x="2294837" y="3048000"/>
            <a:ext cx="971550" cy="9192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Straight Connector 36">
            <a:extLst>
              <a:ext uri="{FF2B5EF4-FFF2-40B4-BE49-F238E27FC236}">
                <a16:creationId xmlns="" xmlns:a16="http://schemas.microsoft.com/office/drawing/2014/main" id="{9E9E02D8-C623-CA48-A43A-73CF33FEA083}"/>
              </a:ext>
            </a:extLst>
          </p:cNvPr>
          <p:cNvCxnSpPr>
            <a:cxnSpLocks/>
          </p:cNvCxnSpPr>
          <p:nvPr/>
        </p:nvCxnSpPr>
        <p:spPr bwMode="auto">
          <a:xfrm flipV="1">
            <a:off x="2294837" y="3048001"/>
            <a:ext cx="971550" cy="14740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1E5FB160-82FD-D241-B093-EB1F114F066A}"/>
              </a:ext>
            </a:extLst>
          </p:cNvPr>
          <p:cNvCxnSpPr>
            <a:cxnSpLocks/>
          </p:cNvCxnSpPr>
          <p:nvPr/>
        </p:nvCxnSpPr>
        <p:spPr bwMode="auto">
          <a:xfrm flipV="1">
            <a:off x="2294837" y="3048000"/>
            <a:ext cx="971550" cy="20289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D2D97990-83DD-2740-87D5-6CDFE83CEF84}"/>
              </a:ext>
            </a:extLst>
          </p:cNvPr>
          <p:cNvCxnSpPr>
            <a:cxnSpLocks/>
            <a:stCxn id="4" idx="6"/>
          </p:cNvCxnSpPr>
          <p:nvPr/>
        </p:nvCxnSpPr>
        <p:spPr bwMode="auto">
          <a:xfrm>
            <a:off x="2294837" y="2324101"/>
            <a:ext cx="971550" cy="7239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6A3D445E-C0BA-2F49-8F7D-21C6607D931D}"/>
              </a:ext>
            </a:extLst>
          </p:cNvPr>
          <p:cNvCxnSpPr>
            <a:cxnSpLocks/>
          </p:cNvCxnSpPr>
          <p:nvPr/>
        </p:nvCxnSpPr>
        <p:spPr bwMode="auto">
          <a:xfrm>
            <a:off x="2294837" y="3412366"/>
            <a:ext cx="971550" cy="16903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67EB3C2E-B81A-FE4A-A0D1-7FAC53048C68}"/>
              </a:ext>
            </a:extLst>
          </p:cNvPr>
          <p:cNvCxnSpPr>
            <a:cxnSpLocks/>
          </p:cNvCxnSpPr>
          <p:nvPr/>
        </p:nvCxnSpPr>
        <p:spPr bwMode="auto">
          <a:xfrm flipV="1">
            <a:off x="2294837" y="3581400"/>
            <a:ext cx="971550" cy="3643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>
            <a:extLst>
              <a:ext uri="{FF2B5EF4-FFF2-40B4-BE49-F238E27FC236}">
                <a16:creationId xmlns="" xmlns:a16="http://schemas.microsoft.com/office/drawing/2014/main" id="{019975CD-AA62-2E40-A4EB-0EAFB526446D}"/>
              </a:ext>
            </a:extLst>
          </p:cNvPr>
          <p:cNvCxnSpPr>
            <a:cxnSpLocks/>
          </p:cNvCxnSpPr>
          <p:nvPr/>
        </p:nvCxnSpPr>
        <p:spPr bwMode="auto">
          <a:xfrm flipV="1">
            <a:off x="2294837" y="3581400"/>
            <a:ext cx="971550" cy="9192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>
            <a:extLst>
              <a:ext uri="{FF2B5EF4-FFF2-40B4-BE49-F238E27FC236}">
                <a16:creationId xmlns="" xmlns:a16="http://schemas.microsoft.com/office/drawing/2014/main" id="{517F9104-B3FB-584D-B954-79239B515427}"/>
              </a:ext>
            </a:extLst>
          </p:cNvPr>
          <p:cNvCxnSpPr>
            <a:cxnSpLocks/>
          </p:cNvCxnSpPr>
          <p:nvPr/>
        </p:nvCxnSpPr>
        <p:spPr bwMode="auto">
          <a:xfrm flipV="1">
            <a:off x="2294837" y="3581401"/>
            <a:ext cx="971550" cy="14740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7BE4E734-7EDE-9745-92E0-68DB88F9A7EB}"/>
              </a:ext>
            </a:extLst>
          </p:cNvPr>
          <p:cNvCxnSpPr>
            <a:cxnSpLocks/>
            <a:stCxn id="5" idx="6"/>
          </p:cNvCxnSpPr>
          <p:nvPr/>
        </p:nvCxnSpPr>
        <p:spPr bwMode="auto">
          <a:xfrm>
            <a:off x="2294837" y="2857500"/>
            <a:ext cx="971550" cy="723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30B40CDA-6C2C-3940-9F93-85367B034AD3}"/>
              </a:ext>
            </a:extLst>
          </p:cNvPr>
          <p:cNvCxnSpPr>
            <a:cxnSpLocks/>
            <a:stCxn id="4" idx="6"/>
          </p:cNvCxnSpPr>
          <p:nvPr/>
        </p:nvCxnSpPr>
        <p:spPr bwMode="auto">
          <a:xfrm>
            <a:off x="2294837" y="2324101"/>
            <a:ext cx="971550" cy="12573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178EA891-AC31-D04D-8ABA-C0F90130A1B9}"/>
              </a:ext>
            </a:extLst>
          </p:cNvPr>
          <p:cNvCxnSpPr>
            <a:cxnSpLocks/>
          </p:cNvCxnSpPr>
          <p:nvPr/>
        </p:nvCxnSpPr>
        <p:spPr bwMode="auto">
          <a:xfrm>
            <a:off x="2294837" y="3967231"/>
            <a:ext cx="971550" cy="16903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5549B45E-129D-AE40-9066-C477C11476DB}"/>
              </a:ext>
            </a:extLst>
          </p:cNvPr>
          <p:cNvCxnSpPr>
            <a:cxnSpLocks/>
          </p:cNvCxnSpPr>
          <p:nvPr/>
        </p:nvCxnSpPr>
        <p:spPr bwMode="auto">
          <a:xfrm flipV="1">
            <a:off x="2294837" y="4136266"/>
            <a:ext cx="971550" cy="3643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6371E6AD-51A7-4A4E-8705-556DFF4B33E7}"/>
              </a:ext>
            </a:extLst>
          </p:cNvPr>
          <p:cNvCxnSpPr>
            <a:cxnSpLocks/>
          </p:cNvCxnSpPr>
          <p:nvPr/>
        </p:nvCxnSpPr>
        <p:spPr bwMode="auto">
          <a:xfrm flipV="1">
            <a:off x="2294837" y="4136265"/>
            <a:ext cx="971550" cy="9192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8DA22F2B-EA47-8448-83E8-46D5A4031FB8}"/>
              </a:ext>
            </a:extLst>
          </p:cNvPr>
          <p:cNvCxnSpPr>
            <a:cxnSpLocks/>
            <a:stCxn id="4" idx="6"/>
          </p:cNvCxnSpPr>
          <p:nvPr/>
        </p:nvCxnSpPr>
        <p:spPr bwMode="auto">
          <a:xfrm>
            <a:off x="2294837" y="2324100"/>
            <a:ext cx="971550" cy="181216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76FE83D3-6B01-F34E-905C-AD37E2A78CF7}"/>
              </a:ext>
            </a:extLst>
          </p:cNvPr>
          <p:cNvCxnSpPr>
            <a:cxnSpLocks/>
          </p:cNvCxnSpPr>
          <p:nvPr/>
        </p:nvCxnSpPr>
        <p:spPr bwMode="auto">
          <a:xfrm>
            <a:off x="2294837" y="3412365"/>
            <a:ext cx="971550" cy="723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="" xmlns:a16="http://schemas.microsoft.com/office/drawing/2014/main" id="{E3EEC42E-3619-9744-8B9A-5634B14AB5C4}"/>
              </a:ext>
            </a:extLst>
          </p:cNvPr>
          <p:cNvCxnSpPr>
            <a:cxnSpLocks/>
          </p:cNvCxnSpPr>
          <p:nvPr/>
        </p:nvCxnSpPr>
        <p:spPr bwMode="auto">
          <a:xfrm>
            <a:off x="2294837" y="2878966"/>
            <a:ext cx="971550" cy="12573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B0726FCA-31E5-4543-A242-323913C0B28B}"/>
              </a:ext>
            </a:extLst>
          </p:cNvPr>
          <p:cNvCxnSpPr>
            <a:cxnSpLocks/>
          </p:cNvCxnSpPr>
          <p:nvPr/>
        </p:nvCxnSpPr>
        <p:spPr bwMode="auto">
          <a:xfrm>
            <a:off x="2294837" y="4505461"/>
            <a:ext cx="971550" cy="16903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C6E6239B-BF85-B14C-8DA7-C6C5FC3820B9}"/>
              </a:ext>
            </a:extLst>
          </p:cNvPr>
          <p:cNvCxnSpPr>
            <a:cxnSpLocks/>
          </p:cNvCxnSpPr>
          <p:nvPr/>
        </p:nvCxnSpPr>
        <p:spPr bwMode="auto">
          <a:xfrm flipV="1">
            <a:off x="2294837" y="4674496"/>
            <a:ext cx="971550" cy="3643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="" xmlns:a16="http://schemas.microsoft.com/office/drawing/2014/main" id="{1577D2CE-55DB-CE43-B0BB-75694983F131}"/>
              </a:ext>
            </a:extLst>
          </p:cNvPr>
          <p:cNvCxnSpPr>
            <a:cxnSpLocks/>
            <a:stCxn id="5" idx="6"/>
          </p:cNvCxnSpPr>
          <p:nvPr/>
        </p:nvCxnSpPr>
        <p:spPr bwMode="auto">
          <a:xfrm>
            <a:off x="2294837" y="2857501"/>
            <a:ext cx="971550" cy="18169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Straight Connector 58">
            <a:extLst>
              <a:ext uri="{FF2B5EF4-FFF2-40B4-BE49-F238E27FC236}">
                <a16:creationId xmlns="" xmlns:a16="http://schemas.microsoft.com/office/drawing/2014/main" id="{BC51AB09-B0FF-7046-ABBB-92A1B59CADBE}"/>
              </a:ext>
            </a:extLst>
          </p:cNvPr>
          <p:cNvCxnSpPr>
            <a:cxnSpLocks/>
            <a:stCxn id="4" idx="6"/>
          </p:cNvCxnSpPr>
          <p:nvPr/>
        </p:nvCxnSpPr>
        <p:spPr bwMode="auto">
          <a:xfrm>
            <a:off x="2294837" y="2324100"/>
            <a:ext cx="971550" cy="23503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0AC50C8D-973B-0F43-B500-2F69807FE406}"/>
              </a:ext>
            </a:extLst>
          </p:cNvPr>
          <p:cNvCxnSpPr>
            <a:cxnSpLocks/>
          </p:cNvCxnSpPr>
          <p:nvPr/>
        </p:nvCxnSpPr>
        <p:spPr bwMode="auto">
          <a:xfrm>
            <a:off x="2294837" y="3950595"/>
            <a:ext cx="971550" cy="723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="" xmlns:a16="http://schemas.microsoft.com/office/drawing/2014/main" id="{A5F2D7E4-3328-9C46-B5CE-52E980CDC0DC}"/>
              </a:ext>
            </a:extLst>
          </p:cNvPr>
          <p:cNvCxnSpPr>
            <a:cxnSpLocks/>
          </p:cNvCxnSpPr>
          <p:nvPr/>
        </p:nvCxnSpPr>
        <p:spPr bwMode="auto">
          <a:xfrm>
            <a:off x="2294837" y="3417196"/>
            <a:ext cx="971550" cy="12573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="" xmlns:a16="http://schemas.microsoft.com/office/drawing/2014/main" id="{751E3A14-B730-4C48-9A7C-782DF7399E6B}"/>
                  </a:ext>
                </a:extLst>
              </p:cNvPr>
              <p:cNvSpPr/>
              <p:nvPr/>
            </p:nvSpPr>
            <p:spPr>
              <a:xfrm>
                <a:off x="4611521" y="3353816"/>
                <a:ext cx="10374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b="1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751E3A14-B730-4C48-9A7C-782DF7399E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695" y="3353815"/>
                <a:ext cx="1335044" cy="461665"/>
              </a:xfrm>
              <a:prstGeom prst="rect">
                <a:avLst/>
              </a:prstGeom>
              <a:blipFill>
                <a:blip r:embed="rId2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="" xmlns:a16="http://schemas.microsoft.com/office/drawing/2014/main" id="{7797915B-8842-6442-A81E-CF244A4F75A2}"/>
                  </a:ext>
                </a:extLst>
              </p:cNvPr>
              <p:cNvSpPr txBox="1"/>
              <p:nvPr/>
            </p:nvSpPr>
            <p:spPr>
              <a:xfrm>
                <a:off x="4457700" y="4146997"/>
                <a:ext cx="3520473" cy="657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b="0" dirty="0"/>
                  <a:t>: matrix whose rows are weights of output units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>
                            <a:solidFill>
                              <a:srgbClr val="9900CC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797915B-8842-6442-A81E-CF244A4F7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4146997"/>
                <a:ext cx="4693964" cy="846322"/>
              </a:xfrm>
              <a:prstGeom prst="rect">
                <a:avLst/>
              </a:prstGeom>
              <a:blipFill>
                <a:blip r:embed="rId3"/>
                <a:stretch>
                  <a:fillRect l="-2162" t="-5970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EDBB896E-03D7-ED4B-88DF-B7250CB42BBE}"/>
              </a:ext>
            </a:extLst>
          </p:cNvPr>
          <p:cNvCxnSpPr>
            <a:cxnSpLocks/>
          </p:cNvCxnSpPr>
          <p:nvPr/>
        </p:nvCxnSpPr>
        <p:spPr bwMode="auto">
          <a:xfrm>
            <a:off x="1609559" y="2324100"/>
            <a:ext cx="39952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4" name="Straight Arrow Connector 123">
            <a:extLst>
              <a:ext uri="{FF2B5EF4-FFF2-40B4-BE49-F238E27FC236}">
                <a16:creationId xmlns="" xmlns:a16="http://schemas.microsoft.com/office/drawing/2014/main" id="{9C733303-E89A-1A47-A3A1-C5B40A806F32}"/>
              </a:ext>
            </a:extLst>
          </p:cNvPr>
          <p:cNvCxnSpPr>
            <a:cxnSpLocks/>
          </p:cNvCxnSpPr>
          <p:nvPr/>
        </p:nvCxnSpPr>
        <p:spPr bwMode="auto">
          <a:xfrm>
            <a:off x="1609559" y="2878965"/>
            <a:ext cx="39952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5" name="Straight Arrow Connector 124">
            <a:extLst>
              <a:ext uri="{FF2B5EF4-FFF2-40B4-BE49-F238E27FC236}">
                <a16:creationId xmlns="" xmlns:a16="http://schemas.microsoft.com/office/drawing/2014/main" id="{FB9889B6-F98B-C74B-8E81-99B590E9FC3A}"/>
              </a:ext>
            </a:extLst>
          </p:cNvPr>
          <p:cNvCxnSpPr>
            <a:cxnSpLocks/>
          </p:cNvCxnSpPr>
          <p:nvPr/>
        </p:nvCxnSpPr>
        <p:spPr bwMode="auto">
          <a:xfrm>
            <a:off x="1609559" y="3429666"/>
            <a:ext cx="39952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6" name="Straight Arrow Connector 125">
            <a:extLst>
              <a:ext uri="{FF2B5EF4-FFF2-40B4-BE49-F238E27FC236}">
                <a16:creationId xmlns="" xmlns:a16="http://schemas.microsoft.com/office/drawing/2014/main" id="{30CDAB23-EA79-6D49-9387-A04A8536AB61}"/>
              </a:ext>
            </a:extLst>
          </p:cNvPr>
          <p:cNvCxnSpPr>
            <a:cxnSpLocks/>
          </p:cNvCxnSpPr>
          <p:nvPr/>
        </p:nvCxnSpPr>
        <p:spPr bwMode="auto">
          <a:xfrm>
            <a:off x="1609559" y="3977962"/>
            <a:ext cx="39952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7" name="Straight Arrow Connector 126">
            <a:extLst>
              <a:ext uri="{FF2B5EF4-FFF2-40B4-BE49-F238E27FC236}">
                <a16:creationId xmlns="" xmlns:a16="http://schemas.microsoft.com/office/drawing/2014/main" id="{B1B6C61F-1464-0A4B-A99B-BA16F3057737}"/>
              </a:ext>
            </a:extLst>
          </p:cNvPr>
          <p:cNvCxnSpPr>
            <a:cxnSpLocks/>
          </p:cNvCxnSpPr>
          <p:nvPr/>
        </p:nvCxnSpPr>
        <p:spPr bwMode="auto">
          <a:xfrm flipV="1">
            <a:off x="1609559" y="4528665"/>
            <a:ext cx="399529" cy="41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8" name="Straight Arrow Connector 127">
            <a:extLst>
              <a:ext uri="{FF2B5EF4-FFF2-40B4-BE49-F238E27FC236}">
                <a16:creationId xmlns="" xmlns:a16="http://schemas.microsoft.com/office/drawing/2014/main" id="{C1878623-22E3-2942-BD99-9BAF8A8DC67F}"/>
              </a:ext>
            </a:extLst>
          </p:cNvPr>
          <p:cNvCxnSpPr>
            <a:cxnSpLocks/>
          </p:cNvCxnSpPr>
          <p:nvPr/>
        </p:nvCxnSpPr>
        <p:spPr bwMode="auto">
          <a:xfrm>
            <a:off x="1609559" y="5063822"/>
            <a:ext cx="39952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9" name="Straight Arrow Connector 128">
            <a:extLst>
              <a:ext uri="{FF2B5EF4-FFF2-40B4-BE49-F238E27FC236}">
                <a16:creationId xmlns="" xmlns:a16="http://schemas.microsoft.com/office/drawing/2014/main" id="{436A0D68-D7D9-AA4F-B9B3-72D04AA71CCE}"/>
              </a:ext>
            </a:extLst>
          </p:cNvPr>
          <p:cNvCxnSpPr>
            <a:cxnSpLocks/>
          </p:cNvCxnSpPr>
          <p:nvPr/>
        </p:nvCxnSpPr>
        <p:spPr bwMode="auto">
          <a:xfrm>
            <a:off x="3560992" y="2465768"/>
            <a:ext cx="39382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0" name="Straight Arrow Connector 129">
            <a:extLst>
              <a:ext uri="{FF2B5EF4-FFF2-40B4-BE49-F238E27FC236}">
                <a16:creationId xmlns="" xmlns:a16="http://schemas.microsoft.com/office/drawing/2014/main" id="{55C8AF59-449E-8E4E-ACB5-A3CB51FA0BB1}"/>
              </a:ext>
            </a:extLst>
          </p:cNvPr>
          <p:cNvCxnSpPr>
            <a:cxnSpLocks/>
          </p:cNvCxnSpPr>
          <p:nvPr/>
        </p:nvCxnSpPr>
        <p:spPr bwMode="auto">
          <a:xfrm>
            <a:off x="3560992" y="3048000"/>
            <a:ext cx="39382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2" name="Straight Arrow Connector 131">
            <a:extLst>
              <a:ext uri="{FF2B5EF4-FFF2-40B4-BE49-F238E27FC236}">
                <a16:creationId xmlns="" xmlns:a16="http://schemas.microsoft.com/office/drawing/2014/main" id="{69F3A0DC-FAC4-1240-B4D4-F7433CA31AAA}"/>
              </a:ext>
            </a:extLst>
          </p:cNvPr>
          <p:cNvCxnSpPr>
            <a:cxnSpLocks/>
          </p:cNvCxnSpPr>
          <p:nvPr/>
        </p:nvCxnSpPr>
        <p:spPr bwMode="auto">
          <a:xfrm>
            <a:off x="3560992" y="4146997"/>
            <a:ext cx="39382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3" name="Straight Arrow Connector 132">
            <a:extLst>
              <a:ext uri="{FF2B5EF4-FFF2-40B4-BE49-F238E27FC236}">
                <a16:creationId xmlns="" xmlns:a16="http://schemas.microsoft.com/office/drawing/2014/main" id="{20BD55C0-2975-8B4C-8CD8-439EDDD39DB1}"/>
              </a:ext>
            </a:extLst>
          </p:cNvPr>
          <p:cNvCxnSpPr>
            <a:cxnSpLocks/>
          </p:cNvCxnSpPr>
          <p:nvPr/>
        </p:nvCxnSpPr>
        <p:spPr bwMode="auto">
          <a:xfrm>
            <a:off x="3552138" y="4712595"/>
            <a:ext cx="39952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3E7497AE-2572-B542-B2DB-D97DBC420365}"/>
              </a:ext>
            </a:extLst>
          </p:cNvPr>
          <p:cNvCxnSpPr>
            <a:cxnSpLocks/>
          </p:cNvCxnSpPr>
          <p:nvPr/>
        </p:nvCxnSpPr>
        <p:spPr bwMode="auto">
          <a:xfrm>
            <a:off x="3557841" y="3600426"/>
            <a:ext cx="39382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4" name="TextBox 153">
            <a:extLst>
              <a:ext uri="{FF2B5EF4-FFF2-40B4-BE49-F238E27FC236}">
                <a16:creationId xmlns="" xmlns:a16="http://schemas.microsoft.com/office/drawing/2014/main" id="{5B0A6702-A45C-EC4B-8640-E8D9C9338881}"/>
              </a:ext>
            </a:extLst>
          </p:cNvPr>
          <p:cNvSpPr txBox="1"/>
          <p:nvPr/>
        </p:nvSpPr>
        <p:spPr>
          <a:xfrm>
            <a:off x="2107231" y="1068355"/>
            <a:ext cx="1272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/>
              <a:t>Linear layer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="" xmlns:a16="http://schemas.microsoft.com/office/drawing/2014/main" id="{365489C4-2123-DE4C-A411-1B88859BCEDF}"/>
              </a:ext>
            </a:extLst>
          </p:cNvPr>
          <p:cNvCxnSpPr>
            <a:cxnSpLocks/>
          </p:cNvCxnSpPr>
          <p:nvPr/>
        </p:nvCxnSpPr>
        <p:spPr bwMode="auto">
          <a:xfrm flipV="1">
            <a:off x="1011192" y="3678566"/>
            <a:ext cx="598367" cy="28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>
                <a:extLst>
                  <a:ext uri="{FF2B5EF4-FFF2-40B4-BE49-F238E27FC236}">
                    <a16:creationId xmlns="" xmlns:a16="http://schemas.microsoft.com/office/drawing/2014/main" id="{92CB0240-01BB-DE4A-A3B3-3835A8AE9BD7}"/>
                  </a:ext>
                </a:extLst>
              </p:cNvPr>
              <p:cNvSpPr/>
              <p:nvPr/>
            </p:nvSpPr>
            <p:spPr>
              <a:xfrm>
                <a:off x="628650" y="3412365"/>
                <a:ext cx="3706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92CB0240-01BB-DE4A-A3B3-3835A8AE9B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12365"/>
                <a:ext cx="44755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Straight Arrow Connector 113">
            <a:extLst>
              <a:ext uri="{FF2B5EF4-FFF2-40B4-BE49-F238E27FC236}">
                <a16:creationId xmlns="" xmlns:a16="http://schemas.microsoft.com/office/drawing/2014/main" id="{22BE41E7-D345-004B-80CE-9CCD33533FF7}"/>
              </a:ext>
            </a:extLst>
          </p:cNvPr>
          <p:cNvCxnSpPr>
            <a:cxnSpLocks/>
          </p:cNvCxnSpPr>
          <p:nvPr/>
        </p:nvCxnSpPr>
        <p:spPr bwMode="auto">
          <a:xfrm flipV="1">
            <a:off x="3957677" y="3618408"/>
            <a:ext cx="598367" cy="28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77540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133">
            <a:extLst>
              <a:ext uri="{FF2B5EF4-FFF2-40B4-BE49-F238E27FC236}">
                <a16:creationId xmlns="" xmlns:a16="http://schemas.microsoft.com/office/drawing/2014/main" id="{DC2646A6-63BC-7F41-8C5C-C428D3739CD7}"/>
              </a:ext>
            </a:extLst>
          </p:cNvPr>
          <p:cNvSpPr/>
          <p:nvPr/>
        </p:nvSpPr>
        <p:spPr bwMode="auto">
          <a:xfrm>
            <a:off x="1609559" y="1600200"/>
            <a:ext cx="2345259" cy="39624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A90363F-BF42-5245-BED3-E75684BD1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From linear classifiers to multi-layer networks</a:t>
            </a:r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E86785F9-E60F-BD40-A34A-61AC0D1E6FA5}"/>
              </a:ext>
            </a:extLst>
          </p:cNvPr>
          <p:cNvSpPr/>
          <p:nvPr/>
        </p:nvSpPr>
        <p:spPr bwMode="auto">
          <a:xfrm>
            <a:off x="2009087" y="2133600"/>
            <a:ext cx="285750" cy="381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979B3B10-CD23-BA43-8F21-C0E4E5316FF5}"/>
              </a:ext>
            </a:extLst>
          </p:cNvPr>
          <p:cNvSpPr/>
          <p:nvPr/>
        </p:nvSpPr>
        <p:spPr bwMode="auto">
          <a:xfrm>
            <a:off x="2009087" y="2667000"/>
            <a:ext cx="285750" cy="381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5254B99C-1370-C644-B008-371969C120CD}"/>
              </a:ext>
            </a:extLst>
          </p:cNvPr>
          <p:cNvSpPr/>
          <p:nvPr/>
        </p:nvSpPr>
        <p:spPr bwMode="auto">
          <a:xfrm>
            <a:off x="2009087" y="3221865"/>
            <a:ext cx="285750" cy="381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942249AD-13E5-1E4D-9C22-7383CBBE7543}"/>
              </a:ext>
            </a:extLst>
          </p:cNvPr>
          <p:cNvSpPr/>
          <p:nvPr/>
        </p:nvSpPr>
        <p:spPr bwMode="auto">
          <a:xfrm>
            <a:off x="2009087" y="3776730"/>
            <a:ext cx="285750" cy="381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6C6075F8-BCA8-BC42-9EA0-2E1F26540B84}"/>
              </a:ext>
            </a:extLst>
          </p:cNvPr>
          <p:cNvSpPr/>
          <p:nvPr/>
        </p:nvSpPr>
        <p:spPr bwMode="auto">
          <a:xfrm>
            <a:off x="2009087" y="4331595"/>
            <a:ext cx="285750" cy="381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B688C071-2BD2-494F-8C70-6FDE2D2E0D4A}"/>
              </a:ext>
            </a:extLst>
          </p:cNvPr>
          <p:cNvSpPr/>
          <p:nvPr/>
        </p:nvSpPr>
        <p:spPr bwMode="auto">
          <a:xfrm>
            <a:off x="2009087" y="4886460"/>
            <a:ext cx="285750" cy="381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D25E089A-7522-704E-A2ED-D6637AC444E0}"/>
              </a:ext>
            </a:extLst>
          </p:cNvPr>
          <p:cNvSpPr/>
          <p:nvPr/>
        </p:nvSpPr>
        <p:spPr bwMode="auto">
          <a:xfrm>
            <a:off x="3275242" y="2275268"/>
            <a:ext cx="285750" cy="381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D5B2FC5D-97DC-7B45-8203-837AA4F5705C}"/>
              </a:ext>
            </a:extLst>
          </p:cNvPr>
          <p:cNvSpPr/>
          <p:nvPr/>
        </p:nvSpPr>
        <p:spPr bwMode="auto">
          <a:xfrm>
            <a:off x="3275242" y="2846499"/>
            <a:ext cx="285750" cy="381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A71C7D88-9521-D741-A9AF-B0939668819C}"/>
              </a:ext>
            </a:extLst>
          </p:cNvPr>
          <p:cNvSpPr/>
          <p:nvPr/>
        </p:nvSpPr>
        <p:spPr bwMode="auto">
          <a:xfrm>
            <a:off x="3266387" y="3412365"/>
            <a:ext cx="285750" cy="381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685EE9BA-30F3-F241-8CC1-A1F3BB847856}"/>
              </a:ext>
            </a:extLst>
          </p:cNvPr>
          <p:cNvSpPr/>
          <p:nvPr/>
        </p:nvSpPr>
        <p:spPr bwMode="auto">
          <a:xfrm>
            <a:off x="3266387" y="3967230"/>
            <a:ext cx="285750" cy="381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4A0B3DFF-AA01-3943-BA2C-FB0488F2F61D}"/>
              </a:ext>
            </a:extLst>
          </p:cNvPr>
          <p:cNvSpPr/>
          <p:nvPr/>
        </p:nvSpPr>
        <p:spPr bwMode="auto">
          <a:xfrm>
            <a:off x="3266387" y="4522095"/>
            <a:ext cx="285750" cy="381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D9A133C6-5DDA-1B49-B5D1-8930470D5A8C}"/>
              </a:ext>
            </a:extLst>
          </p:cNvPr>
          <p:cNvCxnSpPr>
            <a:cxnSpLocks/>
            <a:stCxn id="4" idx="6"/>
            <a:endCxn id="11" idx="2"/>
          </p:cNvCxnSpPr>
          <p:nvPr/>
        </p:nvCxnSpPr>
        <p:spPr bwMode="auto">
          <a:xfrm>
            <a:off x="2294837" y="2324100"/>
            <a:ext cx="980405" cy="1416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7FD7E3DC-BED2-6D44-9596-7CC9283145F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 bwMode="auto">
          <a:xfrm flipV="1">
            <a:off x="2294837" y="2465768"/>
            <a:ext cx="980405" cy="3917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DCCBF594-CAFB-9B40-8B10-20B32C5692D6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 bwMode="auto">
          <a:xfrm flipV="1">
            <a:off x="2294837" y="2465769"/>
            <a:ext cx="980405" cy="9465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C8DCE7F0-6026-7A4B-9298-860959539036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 bwMode="auto">
          <a:xfrm flipV="1">
            <a:off x="2294837" y="2465768"/>
            <a:ext cx="980405" cy="150146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C4F5AE16-E89D-5642-8BA8-BFA1123F80DD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 bwMode="auto">
          <a:xfrm flipV="1">
            <a:off x="2294837" y="2465769"/>
            <a:ext cx="980405" cy="20563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A4CB14C0-ABCC-CD44-B07D-A6DAE5FC9203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 bwMode="auto">
          <a:xfrm flipV="1">
            <a:off x="2294837" y="2465768"/>
            <a:ext cx="980405" cy="261119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70549283-7EE4-DC48-B4F2-BCFC724AF032}"/>
              </a:ext>
            </a:extLst>
          </p:cNvPr>
          <p:cNvCxnSpPr>
            <a:cxnSpLocks/>
          </p:cNvCxnSpPr>
          <p:nvPr/>
        </p:nvCxnSpPr>
        <p:spPr bwMode="auto">
          <a:xfrm>
            <a:off x="2294837" y="2878966"/>
            <a:ext cx="971550" cy="16903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7CE54658-211A-C943-AE14-74DD4401BECE}"/>
              </a:ext>
            </a:extLst>
          </p:cNvPr>
          <p:cNvCxnSpPr>
            <a:cxnSpLocks/>
          </p:cNvCxnSpPr>
          <p:nvPr/>
        </p:nvCxnSpPr>
        <p:spPr bwMode="auto">
          <a:xfrm flipV="1">
            <a:off x="2294837" y="3048001"/>
            <a:ext cx="971550" cy="3643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579C18A-87F1-7340-8A05-182DB8DBFC92}"/>
              </a:ext>
            </a:extLst>
          </p:cNvPr>
          <p:cNvCxnSpPr>
            <a:cxnSpLocks/>
          </p:cNvCxnSpPr>
          <p:nvPr/>
        </p:nvCxnSpPr>
        <p:spPr bwMode="auto">
          <a:xfrm flipV="1">
            <a:off x="2294837" y="3048000"/>
            <a:ext cx="971550" cy="9192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Straight Connector 36">
            <a:extLst>
              <a:ext uri="{FF2B5EF4-FFF2-40B4-BE49-F238E27FC236}">
                <a16:creationId xmlns="" xmlns:a16="http://schemas.microsoft.com/office/drawing/2014/main" id="{9E9E02D8-C623-CA48-A43A-73CF33FEA083}"/>
              </a:ext>
            </a:extLst>
          </p:cNvPr>
          <p:cNvCxnSpPr>
            <a:cxnSpLocks/>
          </p:cNvCxnSpPr>
          <p:nvPr/>
        </p:nvCxnSpPr>
        <p:spPr bwMode="auto">
          <a:xfrm flipV="1">
            <a:off x="2294837" y="3048001"/>
            <a:ext cx="971550" cy="14740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1E5FB160-82FD-D241-B093-EB1F114F066A}"/>
              </a:ext>
            </a:extLst>
          </p:cNvPr>
          <p:cNvCxnSpPr>
            <a:cxnSpLocks/>
          </p:cNvCxnSpPr>
          <p:nvPr/>
        </p:nvCxnSpPr>
        <p:spPr bwMode="auto">
          <a:xfrm flipV="1">
            <a:off x="2294837" y="3048000"/>
            <a:ext cx="971550" cy="20289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D2D97990-83DD-2740-87D5-6CDFE83CEF84}"/>
              </a:ext>
            </a:extLst>
          </p:cNvPr>
          <p:cNvCxnSpPr>
            <a:cxnSpLocks/>
            <a:stCxn id="4" idx="6"/>
          </p:cNvCxnSpPr>
          <p:nvPr/>
        </p:nvCxnSpPr>
        <p:spPr bwMode="auto">
          <a:xfrm>
            <a:off x="2294837" y="2324101"/>
            <a:ext cx="971550" cy="7239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6A3D445E-C0BA-2F49-8F7D-21C6607D931D}"/>
              </a:ext>
            </a:extLst>
          </p:cNvPr>
          <p:cNvCxnSpPr>
            <a:cxnSpLocks/>
          </p:cNvCxnSpPr>
          <p:nvPr/>
        </p:nvCxnSpPr>
        <p:spPr bwMode="auto">
          <a:xfrm>
            <a:off x="2294837" y="3412366"/>
            <a:ext cx="971550" cy="16903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67EB3C2E-B81A-FE4A-A0D1-7FAC53048C68}"/>
              </a:ext>
            </a:extLst>
          </p:cNvPr>
          <p:cNvCxnSpPr>
            <a:cxnSpLocks/>
          </p:cNvCxnSpPr>
          <p:nvPr/>
        </p:nvCxnSpPr>
        <p:spPr bwMode="auto">
          <a:xfrm flipV="1">
            <a:off x="2294837" y="3581400"/>
            <a:ext cx="971550" cy="3643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>
            <a:extLst>
              <a:ext uri="{FF2B5EF4-FFF2-40B4-BE49-F238E27FC236}">
                <a16:creationId xmlns="" xmlns:a16="http://schemas.microsoft.com/office/drawing/2014/main" id="{019975CD-AA62-2E40-A4EB-0EAFB526446D}"/>
              </a:ext>
            </a:extLst>
          </p:cNvPr>
          <p:cNvCxnSpPr>
            <a:cxnSpLocks/>
          </p:cNvCxnSpPr>
          <p:nvPr/>
        </p:nvCxnSpPr>
        <p:spPr bwMode="auto">
          <a:xfrm flipV="1">
            <a:off x="2294837" y="3581400"/>
            <a:ext cx="971550" cy="9192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>
            <a:extLst>
              <a:ext uri="{FF2B5EF4-FFF2-40B4-BE49-F238E27FC236}">
                <a16:creationId xmlns="" xmlns:a16="http://schemas.microsoft.com/office/drawing/2014/main" id="{517F9104-B3FB-584D-B954-79239B515427}"/>
              </a:ext>
            </a:extLst>
          </p:cNvPr>
          <p:cNvCxnSpPr>
            <a:cxnSpLocks/>
          </p:cNvCxnSpPr>
          <p:nvPr/>
        </p:nvCxnSpPr>
        <p:spPr bwMode="auto">
          <a:xfrm flipV="1">
            <a:off x="2294837" y="3581401"/>
            <a:ext cx="971550" cy="14740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7BE4E734-7EDE-9745-92E0-68DB88F9A7EB}"/>
              </a:ext>
            </a:extLst>
          </p:cNvPr>
          <p:cNvCxnSpPr>
            <a:cxnSpLocks/>
            <a:stCxn id="5" idx="6"/>
          </p:cNvCxnSpPr>
          <p:nvPr/>
        </p:nvCxnSpPr>
        <p:spPr bwMode="auto">
          <a:xfrm>
            <a:off x="2294837" y="2857500"/>
            <a:ext cx="971550" cy="723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30B40CDA-6C2C-3940-9F93-85367B034AD3}"/>
              </a:ext>
            </a:extLst>
          </p:cNvPr>
          <p:cNvCxnSpPr>
            <a:cxnSpLocks/>
            <a:stCxn id="4" idx="6"/>
          </p:cNvCxnSpPr>
          <p:nvPr/>
        </p:nvCxnSpPr>
        <p:spPr bwMode="auto">
          <a:xfrm>
            <a:off x="2294837" y="2324101"/>
            <a:ext cx="971550" cy="12573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178EA891-AC31-D04D-8ABA-C0F90130A1B9}"/>
              </a:ext>
            </a:extLst>
          </p:cNvPr>
          <p:cNvCxnSpPr>
            <a:cxnSpLocks/>
          </p:cNvCxnSpPr>
          <p:nvPr/>
        </p:nvCxnSpPr>
        <p:spPr bwMode="auto">
          <a:xfrm>
            <a:off x="2294837" y="3967231"/>
            <a:ext cx="971550" cy="16903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5549B45E-129D-AE40-9066-C477C11476DB}"/>
              </a:ext>
            </a:extLst>
          </p:cNvPr>
          <p:cNvCxnSpPr>
            <a:cxnSpLocks/>
          </p:cNvCxnSpPr>
          <p:nvPr/>
        </p:nvCxnSpPr>
        <p:spPr bwMode="auto">
          <a:xfrm flipV="1">
            <a:off x="2294837" y="4136266"/>
            <a:ext cx="971550" cy="3643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6371E6AD-51A7-4A4E-8705-556DFF4B33E7}"/>
              </a:ext>
            </a:extLst>
          </p:cNvPr>
          <p:cNvCxnSpPr>
            <a:cxnSpLocks/>
          </p:cNvCxnSpPr>
          <p:nvPr/>
        </p:nvCxnSpPr>
        <p:spPr bwMode="auto">
          <a:xfrm flipV="1">
            <a:off x="2294837" y="4136265"/>
            <a:ext cx="971550" cy="9192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8DA22F2B-EA47-8448-83E8-46D5A4031FB8}"/>
              </a:ext>
            </a:extLst>
          </p:cNvPr>
          <p:cNvCxnSpPr>
            <a:cxnSpLocks/>
            <a:stCxn id="4" idx="6"/>
          </p:cNvCxnSpPr>
          <p:nvPr/>
        </p:nvCxnSpPr>
        <p:spPr bwMode="auto">
          <a:xfrm>
            <a:off x="2294837" y="2324100"/>
            <a:ext cx="971550" cy="181216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76FE83D3-6B01-F34E-905C-AD37E2A78CF7}"/>
              </a:ext>
            </a:extLst>
          </p:cNvPr>
          <p:cNvCxnSpPr>
            <a:cxnSpLocks/>
          </p:cNvCxnSpPr>
          <p:nvPr/>
        </p:nvCxnSpPr>
        <p:spPr bwMode="auto">
          <a:xfrm>
            <a:off x="2294837" y="3412365"/>
            <a:ext cx="971550" cy="723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="" xmlns:a16="http://schemas.microsoft.com/office/drawing/2014/main" id="{E3EEC42E-3619-9744-8B9A-5634B14AB5C4}"/>
              </a:ext>
            </a:extLst>
          </p:cNvPr>
          <p:cNvCxnSpPr>
            <a:cxnSpLocks/>
          </p:cNvCxnSpPr>
          <p:nvPr/>
        </p:nvCxnSpPr>
        <p:spPr bwMode="auto">
          <a:xfrm>
            <a:off x="2294837" y="2878966"/>
            <a:ext cx="971550" cy="12573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B0726FCA-31E5-4543-A242-323913C0B28B}"/>
              </a:ext>
            </a:extLst>
          </p:cNvPr>
          <p:cNvCxnSpPr>
            <a:cxnSpLocks/>
          </p:cNvCxnSpPr>
          <p:nvPr/>
        </p:nvCxnSpPr>
        <p:spPr bwMode="auto">
          <a:xfrm>
            <a:off x="2294837" y="4505461"/>
            <a:ext cx="971550" cy="16903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C6E6239B-BF85-B14C-8DA7-C6C5FC3820B9}"/>
              </a:ext>
            </a:extLst>
          </p:cNvPr>
          <p:cNvCxnSpPr>
            <a:cxnSpLocks/>
          </p:cNvCxnSpPr>
          <p:nvPr/>
        </p:nvCxnSpPr>
        <p:spPr bwMode="auto">
          <a:xfrm flipV="1">
            <a:off x="2294837" y="4674496"/>
            <a:ext cx="971550" cy="3643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="" xmlns:a16="http://schemas.microsoft.com/office/drawing/2014/main" id="{1577D2CE-55DB-CE43-B0BB-75694983F131}"/>
              </a:ext>
            </a:extLst>
          </p:cNvPr>
          <p:cNvCxnSpPr>
            <a:cxnSpLocks/>
            <a:stCxn id="5" idx="6"/>
          </p:cNvCxnSpPr>
          <p:nvPr/>
        </p:nvCxnSpPr>
        <p:spPr bwMode="auto">
          <a:xfrm>
            <a:off x="2294837" y="2857501"/>
            <a:ext cx="971550" cy="18169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Straight Connector 58">
            <a:extLst>
              <a:ext uri="{FF2B5EF4-FFF2-40B4-BE49-F238E27FC236}">
                <a16:creationId xmlns="" xmlns:a16="http://schemas.microsoft.com/office/drawing/2014/main" id="{BC51AB09-B0FF-7046-ABBB-92A1B59CADBE}"/>
              </a:ext>
            </a:extLst>
          </p:cNvPr>
          <p:cNvCxnSpPr>
            <a:cxnSpLocks/>
            <a:stCxn id="4" idx="6"/>
          </p:cNvCxnSpPr>
          <p:nvPr/>
        </p:nvCxnSpPr>
        <p:spPr bwMode="auto">
          <a:xfrm>
            <a:off x="2294837" y="2324100"/>
            <a:ext cx="971550" cy="23503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0AC50C8D-973B-0F43-B500-2F69807FE406}"/>
              </a:ext>
            </a:extLst>
          </p:cNvPr>
          <p:cNvCxnSpPr>
            <a:cxnSpLocks/>
          </p:cNvCxnSpPr>
          <p:nvPr/>
        </p:nvCxnSpPr>
        <p:spPr bwMode="auto">
          <a:xfrm>
            <a:off x="2294837" y="3950595"/>
            <a:ext cx="971550" cy="723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="" xmlns:a16="http://schemas.microsoft.com/office/drawing/2014/main" id="{A5F2D7E4-3328-9C46-B5CE-52E980CDC0DC}"/>
              </a:ext>
            </a:extLst>
          </p:cNvPr>
          <p:cNvCxnSpPr>
            <a:cxnSpLocks/>
          </p:cNvCxnSpPr>
          <p:nvPr/>
        </p:nvCxnSpPr>
        <p:spPr bwMode="auto">
          <a:xfrm>
            <a:off x="2294837" y="3417196"/>
            <a:ext cx="971550" cy="12573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="" xmlns:a16="http://schemas.microsoft.com/office/drawing/2014/main" id="{751E3A14-B730-4C48-9A7C-782DF7399E6B}"/>
                  </a:ext>
                </a:extLst>
              </p:cNvPr>
              <p:cNvSpPr/>
              <p:nvPr/>
            </p:nvSpPr>
            <p:spPr>
              <a:xfrm>
                <a:off x="2295920" y="5715001"/>
                <a:ext cx="10374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b="1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751E3A14-B730-4C48-9A7C-782DF7399E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227" y="5715000"/>
                <a:ext cx="1335044" cy="461665"/>
              </a:xfrm>
              <a:prstGeom prst="rect">
                <a:avLst/>
              </a:prstGeom>
              <a:blipFill>
                <a:blip r:embed="rId2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Oval 86">
            <a:extLst>
              <a:ext uri="{FF2B5EF4-FFF2-40B4-BE49-F238E27FC236}">
                <a16:creationId xmlns="" xmlns:a16="http://schemas.microsoft.com/office/drawing/2014/main" id="{0B09CD04-A3C6-2141-970B-2412D7DDE7E6}"/>
              </a:ext>
            </a:extLst>
          </p:cNvPr>
          <p:cNvSpPr/>
          <p:nvPr/>
        </p:nvSpPr>
        <p:spPr bwMode="auto">
          <a:xfrm>
            <a:off x="4974725" y="2274275"/>
            <a:ext cx="285750" cy="381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="" xmlns:a16="http://schemas.microsoft.com/office/drawing/2014/main" id="{34302E4F-B083-E349-BF93-6057D23AFAA2}"/>
              </a:ext>
            </a:extLst>
          </p:cNvPr>
          <p:cNvSpPr/>
          <p:nvPr/>
        </p:nvSpPr>
        <p:spPr bwMode="auto">
          <a:xfrm>
            <a:off x="4977323" y="2844890"/>
            <a:ext cx="285750" cy="381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="" xmlns:a16="http://schemas.microsoft.com/office/drawing/2014/main" id="{74113856-4EE9-8447-9FA6-6572779DEDFA}"/>
              </a:ext>
            </a:extLst>
          </p:cNvPr>
          <p:cNvSpPr/>
          <p:nvPr/>
        </p:nvSpPr>
        <p:spPr bwMode="auto">
          <a:xfrm>
            <a:off x="4974725" y="3417195"/>
            <a:ext cx="285750" cy="381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84DD23FC-712F-854F-A893-171A0772C0F3}"/>
              </a:ext>
            </a:extLst>
          </p:cNvPr>
          <p:cNvSpPr/>
          <p:nvPr/>
        </p:nvSpPr>
        <p:spPr bwMode="auto">
          <a:xfrm>
            <a:off x="4981186" y="3970744"/>
            <a:ext cx="285750" cy="381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="" xmlns:a16="http://schemas.microsoft.com/office/drawing/2014/main" id="{03070DF2-6F4A-C14D-BB51-34C07195683D}"/>
              </a:ext>
            </a:extLst>
          </p:cNvPr>
          <p:cNvSpPr/>
          <p:nvPr/>
        </p:nvSpPr>
        <p:spPr bwMode="auto">
          <a:xfrm>
            <a:off x="4981186" y="4523893"/>
            <a:ext cx="285750" cy="381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EDBB896E-03D7-ED4B-88DF-B7250CB42BBE}"/>
              </a:ext>
            </a:extLst>
          </p:cNvPr>
          <p:cNvCxnSpPr>
            <a:cxnSpLocks/>
          </p:cNvCxnSpPr>
          <p:nvPr/>
        </p:nvCxnSpPr>
        <p:spPr bwMode="auto">
          <a:xfrm>
            <a:off x="1609559" y="2324100"/>
            <a:ext cx="39952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4" name="Straight Arrow Connector 123">
            <a:extLst>
              <a:ext uri="{FF2B5EF4-FFF2-40B4-BE49-F238E27FC236}">
                <a16:creationId xmlns="" xmlns:a16="http://schemas.microsoft.com/office/drawing/2014/main" id="{9C733303-E89A-1A47-A3A1-C5B40A806F32}"/>
              </a:ext>
            </a:extLst>
          </p:cNvPr>
          <p:cNvCxnSpPr>
            <a:cxnSpLocks/>
          </p:cNvCxnSpPr>
          <p:nvPr/>
        </p:nvCxnSpPr>
        <p:spPr bwMode="auto">
          <a:xfrm>
            <a:off x="1609559" y="2878965"/>
            <a:ext cx="39952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5" name="Straight Arrow Connector 124">
            <a:extLst>
              <a:ext uri="{FF2B5EF4-FFF2-40B4-BE49-F238E27FC236}">
                <a16:creationId xmlns="" xmlns:a16="http://schemas.microsoft.com/office/drawing/2014/main" id="{FB9889B6-F98B-C74B-8E81-99B590E9FC3A}"/>
              </a:ext>
            </a:extLst>
          </p:cNvPr>
          <p:cNvCxnSpPr>
            <a:cxnSpLocks/>
          </p:cNvCxnSpPr>
          <p:nvPr/>
        </p:nvCxnSpPr>
        <p:spPr bwMode="auto">
          <a:xfrm>
            <a:off x="1609559" y="3429666"/>
            <a:ext cx="39952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6" name="Straight Arrow Connector 125">
            <a:extLst>
              <a:ext uri="{FF2B5EF4-FFF2-40B4-BE49-F238E27FC236}">
                <a16:creationId xmlns="" xmlns:a16="http://schemas.microsoft.com/office/drawing/2014/main" id="{30CDAB23-EA79-6D49-9387-A04A8536AB61}"/>
              </a:ext>
            </a:extLst>
          </p:cNvPr>
          <p:cNvCxnSpPr>
            <a:cxnSpLocks/>
          </p:cNvCxnSpPr>
          <p:nvPr/>
        </p:nvCxnSpPr>
        <p:spPr bwMode="auto">
          <a:xfrm>
            <a:off x="1609559" y="3977962"/>
            <a:ext cx="39952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7" name="Straight Arrow Connector 126">
            <a:extLst>
              <a:ext uri="{FF2B5EF4-FFF2-40B4-BE49-F238E27FC236}">
                <a16:creationId xmlns="" xmlns:a16="http://schemas.microsoft.com/office/drawing/2014/main" id="{B1B6C61F-1464-0A4B-A99B-BA16F3057737}"/>
              </a:ext>
            </a:extLst>
          </p:cNvPr>
          <p:cNvCxnSpPr>
            <a:cxnSpLocks/>
          </p:cNvCxnSpPr>
          <p:nvPr/>
        </p:nvCxnSpPr>
        <p:spPr bwMode="auto">
          <a:xfrm flipV="1">
            <a:off x="1609559" y="4528665"/>
            <a:ext cx="399529" cy="41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8" name="Straight Arrow Connector 127">
            <a:extLst>
              <a:ext uri="{FF2B5EF4-FFF2-40B4-BE49-F238E27FC236}">
                <a16:creationId xmlns="" xmlns:a16="http://schemas.microsoft.com/office/drawing/2014/main" id="{C1878623-22E3-2942-BD99-9BAF8A8DC67F}"/>
              </a:ext>
            </a:extLst>
          </p:cNvPr>
          <p:cNvCxnSpPr>
            <a:cxnSpLocks/>
          </p:cNvCxnSpPr>
          <p:nvPr/>
        </p:nvCxnSpPr>
        <p:spPr bwMode="auto">
          <a:xfrm>
            <a:off x="1609559" y="5063822"/>
            <a:ext cx="39952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9" name="Straight Arrow Connector 128">
            <a:extLst>
              <a:ext uri="{FF2B5EF4-FFF2-40B4-BE49-F238E27FC236}">
                <a16:creationId xmlns="" xmlns:a16="http://schemas.microsoft.com/office/drawing/2014/main" id="{436A0D68-D7D9-AA4F-B9B3-72D04AA71CCE}"/>
              </a:ext>
            </a:extLst>
          </p:cNvPr>
          <p:cNvCxnSpPr>
            <a:cxnSpLocks/>
          </p:cNvCxnSpPr>
          <p:nvPr/>
        </p:nvCxnSpPr>
        <p:spPr bwMode="auto">
          <a:xfrm>
            <a:off x="3560992" y="2465768"/>
            <a:ext cx="39382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0" name="Straight Arrow Connector 129">
            <a:extLst>
              <a:ext uri="{FF2B5EF4-FFF2-40B4-BE49-F238E27FC236}">
                <a16:creationId xmlns="" xmlns:a16="http://schemas.microsoft.com/office/drawing/2014/main" id="{55C8AF59-449E-8E4E-ACB5-A3CB51FA0BB1}"/>
              </a:ext>
            </a:extLst>
          </p:cNvPr>
          <p:cNvCxnSpPr>
            <a:cxnSpLocks/>
          </p:cNvCxnSpPr>
          <p:nvPr/>
        </p:nvCxnSpPr>
        <p:spPr bwMode="auto">
          <a:xfrm>
            <a:off x="3560992" y="3048000"/>
            <a:ext cx="39382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2" name="Straight Arrow Connector 131">
            <a:extLst>
              <a:ext uri="{FF2B5EF4-FFF2-40B4-BE49-F238E27FC236}">
                <a16:creationId xmlns="" xmlns:a16="http://schemas.microsoft.com/office/drawing/2014/main" id="{69F3A0DC-FAC4-1240-B4D4-F7433CA31AAA}"/>
              </a:ext>
            </a:extLst>
          </p:cNvPr>
          <p:cNvCxnSpPr>
            <a:cxnSpLocks/>
          </p:cNvCxnSpPr>
          <p:nvPr/>
        </p:nvCxnSpPr>
        <p:spPr bwMode="auto">
          <a:xfrm>
            <a:off x="3560992" y="4146997"/>
            <a:ext cx="39382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3" name="Straight Arrow Connector 132">
            <a:extLst>
              <a:ext uri="{FF2B5EF4-FFF2-40B4-BE49-F238E27FC236}">
                <a16:creationId xmlns="" xmlns:a16="http://schemas.microsoft.com/office/drawing/2014/main" id="{20BD55C0-2975-8B4C-8CD8-439EDDD39DB1}"/>
              </a:ext>
            </a:extLst>
          </p:cNvPr>
          <p:cNvCxnSpPr>
            <a:cxnSpLocks/>
          </p:cNvCxnSpPr>
          <p:nvPr/>
        </p:nvCxnSpPr>
        <p:spPr bwMode="auto">
          <a:xfrm>
            <a:off x="3552138" y="4712595"/>
            <a:ext cx="39952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3E7497AE-2572-B542-B2DB-D97DBC420365}"/>
              </a:ext>
            </a:extLst>
          </p:cNvPr>
          <p:cNvCxnSpPr>
            <a:cxnSpLocks/>
          </p:cNvCxnSpPr>
          <p:nvPr/>
        </p:nvCxnSpPr>
        <p:spPr bwMode="auto">
          <a:xfrm>
            <a:off x="3557841" y="3600426"/>
            <a:ext cx="39382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4" name="TextBox 153">
            <a:extLst>
              <a:ext uri="{FF2B5EF4-FFF2-40B4-BE49-F238E27FC236}">
                <a16:creationId xmlns="" xmlns:a16="http://schemas.microsoft.com/office/drawing/2014/main" id="{5B0A6702-A45C-EC4B-8640-E8D9C9338881}"/>
              </a:ext>
            </a:extLst>
          </p:cNvPr>
          <p:cNvSpPr txBox="1"/>
          <p:nvPr/>
        </p:nvSpPr>
        <p:spPr>
          <a:xfrm>
            <a:off x="2107231" y="1068355"/>
            <a:ext cx="1272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/>
              <a:t>Linear layer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="" xmlns:a16="http://schemas.microsoft.com/office/drawing/2014/main" id="{54865F3D-28E6-5044-8197-D8F9D4BF37B1}"/>
              </a:ext>
            </a:extLst>
          </p:cNvPr>
          <p:cNvCxnSpPr>
            <a:cxnSpLocks/>
          </p:cNvCxnSpPr>
          <p:nvPr/>
        </p:nvCxnSpPr>
        <p:spPr bwMode="auto">
          <a:xfrm>
            <a:off x="4580900" y="2465768"/>
            <a:ext cx="39382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6" name="Straight Arrow Connector 155">
            <a:extLst>
              <a:ext uri="{FF2B5EF4-FFF2-40B4-BE49-F238E27FC236}">
                <a16:creationId xmlns="" xmlns:a16="http://schemas.microsoft.com/office/drawing/2014/main" id="{AC90E450-83AB-9944-BEF2-B94ABC03E5EF}"/>
              </a:ext>
            </a:extLst>
          </p:cNvPr>
          <p:cNvCxnSpPr>
            <a:cxnSpLocks/>
          </p:cNvCxnSpPr>
          <p:nvPr/>
        </p:nvCxnSpPr>
        <p:spPr bwMode="auto">
          <a:xfrm>
            <a:off x="4580900" y="3048000"/>
            <a:ext cx="39382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7" name="Straight Arrow Connector 156">
            <a:extLst>
              <a:ext uri="{FF2B5EF4-FFF2-40B4-BE49-F238E27FC236}">
                <a16:creationId xmlns="" xmlns:a16="http://schemas.microsoft.com/office/drawing/2014/main" id="{32E1DFE2-5327-FB44-B43B-885AB0749999}"/>
              </a:ext>
            </a:extLst>
          </p:cNvPr>
          <p:cNvCxnSpPr>
            <a:cxnSpLocks/>
          </p:cNvCxnSpPr>
          <p:nvPr/>
        </p:nvCxnSpPr>
        <p:spPr bwMode="auto">
          <a:xfrm>
            <a:off x="4580900" y="4146997"/>
            <a:ext cx="39382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8" name="Straight Arrow Connector 157">
            <a:extLst>
              <a:ext uri="{FF2B5EF4-FFF2-40B4-BE49-F238E27FC236}">
                <a16:creationId xmlns="" xmlns:a16="http://schemas.microsoft.com/office/drawing/2014/main" id="{A6E9D8F8-80DC-0F42-83AB-6812A451723C}"/>
              </a:ext>
            </a:extLst>
          </p:cNvPr>
          <p:cNvCxnSpPr>
            <a:cxnSpLocks/>
          </p:cNvCxnSpPr>
          <p:nvPr/>
        </p:nvCxnSpPr>
        <p:spPr bwMode="auto">
          <a:xfrm>
            <a:off x="4572045" y="4712595"/>
            <a:ext cx="39952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9" name="Straight Arrow Connector 158">
            <a:extLst>
              <a:ext uri="{FF2B5EF4-FFF2-40B4-BE49-F238E27FC236}">
                <a16:creationId xmlns="" xmlns:a16="http://schemas.microsoft.com/office/drawing/2014/main" id="{3CB4981A-07A2-734A-8B12-92270354DC77}"/>
              </a:ext>
            </a:extLst>
          </p:cNvPr>
          <p:cNvCxnSpPr>
            <a:cxnSpLocks/>
          </p:cNvCxnSpPr>
          <p:nvPr/>
        </p:nvCxnSpPr>
        <p:spPr bwMode="auto">
          <a:xfrm>
            <a:off x="4577748" y="3600426"/>
            <a:ext cx="39382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0" name="Straight Arrow Connector 159">
            <a:extLst>
              <a:ext uri="{FF2B5EF4-FFF2-40B4-BE49-F238E27FC236}">
                <a16:creationId xmlns="" xmlns:a16="http://schemas.microsoft.com/office/drawing/2014/main" id="{1742537C-4831-544A-AC6D-DBEC0316CEB0}"/>
              </a:ext>
            </a:extLst>
          </p:cNvPr>
          <p:cNvCxnSpPr>
            <a:cxnSpLocks/>
          </p:cNvCxnSpPr>
          <p:nvPr/>
        </p:nvCxnSpPr>
        <p:spPr bwMode="auto">
          <a:xfrm>
            <a:off x="5266936" y="2465768"/>
            <a:ext cx="39382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1" name="Straight Arrow Connector 160">
            <a:extLst>
              <a:ext uri="{FF2B5EF4-FFF2-40B4-BE49-F238E27FC236}">
                <a16:creationId xmlns="" xmlns:a16="http://schemas.microsoft.com/office/drawing/2014/main" id="{6FA3A7E1-B99A-AD40-A2EC-6271E112D7E9}"/>
              </a:ext>
            </a:extLst>
          </p:cNvPr>
          <p:cNvCxnSpPr>
            <a:cxnSpLocks/>
          </p:cNvCxnSpPr>
          <p:nvPr/>
        </p:nvCxnSpPr>
        <p:spPr bwMode="auto">
          <a:xfrm>
            <a:off x="5266936" y="3048000"/>
            <a:ext cx="39382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2" name="Straight Arrow Connector 161">
            <a:extLst>
              <a:ext uri="{FF2B5EF4-FFF2-40B4-BE49-F238E27FC236}">
                <a16:creationId xmlns="" xmlns:a16="http://schemas.microsoft.com/office/drawing/2014/main" id="{41C35626-5C20-FA4F-B9A7-3558B66175C0}"/>
              </a:ext>
            </a:extLst>
          </p:cNvPr>
          <p:cNvCxnSpPr>
            <a:cxnSpLocks/>
          </p:cNvCxnSpPr>
          <p:nvPr/>
        </p:nvCxnSpPr>
        <p:spPr bwMode="auto">
          <a:xfrm>
            <a:off x="5266936" y="4146997"/>
            <a:ext cx="39382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3" name="Straight Arrow Connector 162">
            <a:extLst>
              <a:ext uri="{FF2B5EF4-FFF2-40B4-BE49-F238E27FC236}">
                <a16:creationId xmlns="" xmlns:a16="http://schemas.microsoft.com/office/drawing/2014/main" id="{616E436F-4FD1-3645-B74F-EDD70A4DE1FC}"/>
              </a:ext>
            </a:extLst>
          </p:cNvPr>
          <p:cNvCxnSpPr>
            <a:cxnSpLocks/>
          </p:cNvCxnSpPr>
          <p:nvPr/>
        </p:nvCxnSpPr>
        <p:spPr bwMode="auto">
          <a:xfrm>
            <a:off x="5258082" y="4712595"/>
            <a:ext cx="39952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4" name="Straight Arrow Connector 163">
            <a:extLst>
              <a:ext uri="{FF2B5EF4-FFF2-40B4-BE49-F238E27FC236}">
                <a16:creationId xmlns="" xmlns:a16="http://schemas.microsoft.com/office/drawing/2014/main" id="{03C07607-20D7-4640-B299-1290B513EDAD}"/>
              </a:ext>
            </a:extLst>
          </p:cNvPr>
          <p:cNvCxnSpPr>
            <a:cxnSpLocks/>
          </p:cNvCxnSpPr>
          <p:nvPr/>
        </p:nvCxnSpPr>
        <p:spPr bwMode="auto">
          <a:xfrm>
            <a:off x="5263785" y="3600426"/>
            <a:ext cx="39382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5" name="Rectangle 164">
            <a:extLst>
              <a:ext uri="{FF2B5EF4-FFF2-40B4-BE49-F238E27FC236}">
                <a16:creationId xmlns="" xmlns:a16="http://schemas.microsoft.com/office/drawing/2014/main" id="{0D60233F-09CE-DE4E-A576-A00676B0E4AB}"/>
              </a:ext>
            </a:extLst>
          </p:cNvPr>
          <p:cNvSpPr/>
          <p:nvPr/>
        </p:nvSpPr>
        <p:spPr bwMode="auto">
          <a:xfrm>
            <a:off x="4569535" y="1600200"/>
            <a:ext cx="1088076" cy="39624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="" xmlns:a16="http://schemas.microsoft.com/office/drawing/2014/main" id="{A02B0D00-967B-AD45-98ED-4F2B5338E07D}"/>
              </a:ext>
            </a:extLst>
          </p:cNvPr>
          <p:cNvSpPr txBox="1"/>
          <p:nvPr/>
        </p:nvSpPr>
        <p:spPr>
          <a:xfrm>
            <a:off x="4440192" y="1038898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/>
              <a:t>Nonlinearity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Rectangle 166">
                <a:extLst>
                  <a:ext uri="{FF2B5EF4-FFF2-40B4-BE49-F238E27FC236}">
                    <a16:creationId xmlns="" xmlns:a16="http://schemas.microsoft.com/office/drawing/2014/main" id="{5B3CC2AD-9FFF-084F-9AE8-7F8BFC47A1B5}"/>
                  </a:ext>
                </a:extLst>
              </p:cNvPr>
              <p:cNvSpPr/>
              <p:nvPr/>
            </p:nvSpPr>
            <p:spPr>
              <a:xfrm>
                <a:off x="6308783" y="3331701"/>
                <a:ext cx="11432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b="1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1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5B3CC2AD-9FFF-084F-9AE8-7F8BFC47A1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1710" y="3331700"/>
                <a:ext cx="1477712" cy="461665"/>
              </a:xfrm>
              <a:prstGeom prst="rect">
                <a:avLst/>
              </a:prstGeom>
              <a:blipFill>
                <a:blip r:embed="rId3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2" name="Straight Arrow Connector 171">
            <a:extLst>
              <a:ext uri="{FF2B5EF4-FFF2-40B4-BE49-F238E27FC236}">
                <a16:creationId xmlns="" xmlns:a16="http://schemas.microsoft.com/office/drawing/2014/main" id="{35EC23C0-A8DB-EC42-9E31-A1560D4A1D04}"/>
              </a:ext>
            </a:extLst>
          </p:cNvPr>
          <p:cNvCxnSpPr>
            <a:cxnSpLocks/>
          </p:cNvCxnSpPr>
          <p:nvPr/>
        </p:nvCxnSpPr>
        <p:spPr bwMode="auto">
          <a:xfrm flipV="1">
            <a:off x="1011192" y="3678566"/>
            <a:ext cx="598367" cy="28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Rectangle 172">
                <a:extLst>
                  <a:ext uri="{FF2B5EF4-FFF2-40B4-BE49-F238E27FC236}">
                    <a16:creationId xmlns="" xmlns:a16="http://schemas.microsoft.com/office/drawing/2014/main" id="{3F13481C-A94B-4449-A725-D5B4FE2A1ACC}"/>
                  </a:ext>
                </a:extLst>
              </p:cNvPr>
              <p:cNvSpPr/>
              <p:nvPr/>
            </p:nvSpPr>
            <p:spPr>
              <a:xfrm>
                <a:off x="628650" y="3412365"/>
                <a:ext cx="3706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3F13481C-A94B-4449-A725-D5B4FE2A1A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12365"/>
                <a:ext cx="44755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Rectangle 173">
                <a:extLst>
                  <a:ext uri="{FF2B5EF4-FFF2-40B4-BE49-F238E27FC236}">
                    <a16:creationId xmlns="" xmlns:a16="http://schemas.microsoft.com/office/drawing/2014/main" id="{1D97F86C-17E8-394B-95EB-46207234CF1D}"/>
                  </a:ext>
                </a:extLst>
              </p:cNvPr>
              <p:cNvSpPr/>
              <p:nvPr/>
            </p:nvSpPr>
            <p:spPr>
              <a:xfrm>
                <a:off x="4097291" y="3048001"/>
                <a:ext cx="3754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1D97F86C-17E8-394B-95EB-46207234CF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055" y="3048000"/>
                <a:ext cx="453970" cy="461665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Straight Arrow Connector 111">
            <a:extLst>
              <a:ext uri="{FF2B5EF4-FFF2-40B4-BE49-F238E27FC236}">
                <a16:creationId xmlns="" xmlns:a16="http://schemas.microsoft.com/office/drawing/2014/main" id="{CBEA53C8-BCD3-2C49-B6DF-E7EC702EC756}"/>
              </a:ext>
            </a:extLst>
          </p:cNvPr>
          <p:cNvCxnSpPr>
            <a:cxnSpLocks/>
          </p:cNvCxnSpPr>
          <p:nvPr/>
        </p:nvCxnSpPr>
        <p:spPr bwMode="auto">
          <a:xfrm flipV="1">
            <a:off x="3957677" y="3618408"/>
            <a:ext cx="598367" cy="28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Straight Arrow Connector 112">
            <a:extLst>
              <a:ext uri="{FF2B5EF4-FFF2-40B4-BE49-F238E27FC236}">
                <a16:creationId xmlns="" xmlns:a16="http://schemas.microsoft.com/office/drawing/2014/main" id="{31A93FE7-BBC9-A64F-AA9D-4F2804F009B5}"/>
              </a:ext>
            </a:extLst>
          </p:cNvPr>
          <p:cNvCxnSpPr>
            <a:cxnSpLocks/>
          </p:cNvCxnSpPr>
          <p:nvPr/>
        </p:nvCxnSpPr>
        <p:spPr bwMode="auto">
          <a:xfrm flipV="1">
            <a:off x="5657610" y="3601454"/>
            <a:ext cx="598367" cy="28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9891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97" grpId="0" animBg="1"/>
      <p:bldP spid="101" grpId="0" animBg="1"/>
      <p:bldP spid="105" grpId="0" animBg="1"/>
      <p:bldP spid="109" grpId="0" animBg="1"/>
      <p:bldP spid="165" grpId="0" animBg="1"/>
      <p:bldP spid="166" grpId="0"/>
      <p:bldP spid="16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E566980-33D2-5845-BCCF-74685AB86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Common nonlinearities (or </a:t>
            </a:r>
            <a:r>
              <a:rPr lang="en-US" sz="3200" i="1" dirty="0"/>
              <a:t>activation functions</a:t>
            </a:r>
            <a:r>
              <a:rPr lang="en-US" sz="3200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B7E038B-F431-C44C-AA95-5C9F87D001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3028951" y="1628800"/>
            <a:ext cx="3151052" cy="10287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1E33B78-4A6D-9143-948F-E81D1B2F79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095" y="5150160"/>
            <a:ext cx="3147106" cy="10220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B09BFB2-0FDF-7644-B915-974942AD3457}"/>
              </a:ext>
            </a:extLst>
          </p:cNvPr>
          <p:cNvSpPr txBox="1"/>
          <p:nvPr/>
        </p:nvSpPr>
        <p:spPr>
          <a:xfrm>
            <a:off x="6508317" y="6550225"/>
            <a:ext cx="1798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/>
              <a:t>Source: </a:t>
            </a:r>
            <a:r>
              <a:rPr lang="en-US" sz="1400" b="0" dirty="0">
                <a:hlinkClick r:id="rId4"/>
              </a:rPr>
              <a:t>Stanford 231n</a:t>
            </a:r>
            <a:endParaRPr lang="en-US" sz="1400" b="0" dirty="0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F3F30B72-8EDB-6546-A46C-7EFF4BF6750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3028950" y="3390822"/>
            <a:ext cx="3151052" cy="102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5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133">
            <a:extLst>
              <a:ext uri="{FF2B5EF4-FFF2-40B4-BE49-F238E27FC236}">
                <a16:creationId xmlns="" xmlns:a16="http://schemas.microsoft.com/office/drawing/2014/main" id="{DC2646A6-63BC-7F41-8C5C-C428D3739CD7}"/>
              </a:ext>
            </a:extLst>
          </p:cNvPr>
          <p:cNvSpPr/>
          <p:nvPr/>
        </p:nvSpPr>
        <p:spPr bwMode="auto">
          <a:xfrm>
            <a:off x="1609559" y="1600200"/>
            <a:ext cx="2345259" cy="39624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A90363F-BF42-5245-BED3-E75684BD1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From linear classifiers to multi-layer networks</a:t>
            </a:r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E86785F9-E60F-BD40-A34A-61AC0D1E6FA5}"/>
              </a:ext>
            </a:extLst>
          </p:cNvPr>
          <p:cNvSpPr/>
          <p:nvPr/>
        </p:nvSpPr>
        <p:spPr bwMode="auto">
          <a:xfrm>
            <a:off x="2009087" y="2133600"/>
            <a:ext cx="285750" cy="381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979B3B10-CD23-BA43-8F21-C0E4E5316FF5}"/>
              </a:ext>
            </a:extLst>
          </p:cNvPr>
          <p:cNvSpPr/>
          <p:nvPr/>
        </p:nvSpPr>
        <p:spPr bwMode="auto">
          <a:xfrm>
            <a:off x="2009087" y="2667000"/>
            <a:ext cx="285750" cy="381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5254B99C-1370-C644-B008-371969C120CD}"/>
              </a:ext>
            </a:extLst>
          </p:cNvPr>
          <p:cNvSpPr/>
          <p:nvPr/>
        </p:nvSpPr>
        <p:spPr bwMode="auto">
          <a:xfrm>
            <a:off x="2009087" y="3221865"/>
            <a:ext cx="285750" cy="381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942249AD-13E5-1E4D-9C22-7383CBBE7543}"/>
              </a:ext>
            </a:extLst>
          </p:cNvPr>
          <p:cNvSpPr/>
          <p:nvPr/>
        </p:nvSpPr>
        <p:spPr bwMode="auto">
          <a:xfrm>
            <a:off x="2009087" y="3776730"/>
            <a:ext cx="285750" cy="381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6C6075F8-BCA8-BC42-9EA0-2E1F26540B84}"/>
              </a:ext>
            </a:extLst>
          </p:cNvPr>
          <p:cNvSpPr/>
          <p:nvPr/>
        </p:nvSpPr>
        <p:spPr bwMode="auto">
          <a:xfrm>
            <a:off x="2009087" y="4331595"/>
            <a:ext cx="285750" cy="381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B688C071-2BD2-494F-8C70-6FDE2D2E0D4A}"/>
              </a:ext>
            </a:extLst>
          </p:cNvPr>
          <p:cNvSpPr/>
          <p:nvPr/>
        </p:nvSpPr>
        <p:spPr bwMode="auto">
          <a:xfrm>
            <a:off x="2009087" y="4886460"/>
            <a:ext cx="285750" cy="381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D25E089A-7522-704E-A2ED-D6637AC444E0}"/>
              </a:ext>
            </a:extLst>
          </p:cNvPr>
          <p:cNvSpPr/>
          <p:nvPr/>
        </p:nvSpPr>
        <p:spPr bwMode="auto">
          <a:xfrm>
            <a:off x="3275242" y="2275268"/>
            <a:ext cx="285750" cy="381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D5B2FC5D-97DC-7B45-8203-837AA4F5705C}"/>
              </a:ext>
            </a:extLst>
          </p:cNvPr>
          <p:cNvSpPr/>
          <p:nvPr/>
        </p:nvSpPr>
        <p:spPr bwMode="auto">
          <a:xfrm>
            <a:off x="3275242" y="2846499"/>
            <a:ext cx="285750" cy="381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A71C7D88-9521-D741-A9AF-B0939668819C}"/>
              </a:ext>
            </a:extLst>
          </p:cNvPr>
          <p:cNvSpPr/>
          <p:nvPr/>
        </p:nvSpPr>
        <p:spPr bwMode="auto">
          <a:xfrm>
            <a:off x="3266387" y="3412365"/>
            <a:ext cx="285750" cy="381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685EE9BA-30F3-F241-8CC1-A1F3BB847856}"/>
              </a:ext>
            </a:extLst>
          </p:cNvPr>
          <p:cNvSpPr/>
          <p:nvPr/>
        </p:nvSpPr>
        <p:spPr bwMode="auto">
          <a:xfrm>
            <a:off x="3266387" y="3967230"/>
            <a:ext cx="285750" cy="381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4A0B3DFF-AA01-3943-BA2C-FB0488F2F61D}"/>
              </a:ext>
            </a:extLst>
          </p:cNvPr>
          <p:cNvSpPr/>
          <p:nvPr/>
        </p:nvSpPr>
        <p:spPr bwMode="auto">
          <a:xfrm>
            <a:off x="3266387" y="4522095"/>
            <a:ext cx="285750" cy="381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D9A133C6-5DDA-1B49-B5D1-8930470D5A8C}"/>
              </a:ext>
            </a:extLst>
          </p:cNvPr>
          <p:cNvCxnSpPr>
            <a:cxnSpLocks/>
            <a:stCxn id="4" idx="6"/>
            <a:endCxn id="11" idx="2"/>
          </p:cNvCxnSpPr>
          <p:nvPr/>
        </p:nvCxnSpPr>
        <p:spPr bwMode="auto">
          <a:xfrm>
            <a:off x="2294837" y="2324100"/>
            <a:ext cx="980405" cy="1416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7FD7E3DC-BED2-6D44-9596-7CC9283145F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 bwMode="auto">
          <a:xfrm flipV="1">
            <a:off x="2294837" y="2465768"/>
            <a:ext cx="980405" cy="3917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DCCBF594-CAFB-9B40-8B10-20B32C5692D6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 bwMode="auto">
          <a:xfrm flipV="1">
            <a:off x="2294837" y="2465769"/>
            <a:ext cx="980405" cy="9465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C8DCE7F0-6026-7A4B-9298-860959539036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 bwMode="auto">
          <a:xfrm flipV="1">
            <a:off x="2294837" y="2465768"/>
            <a:ext cx="980405" cy="150146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C4F5AE16-E89D-5642-8BA8-BFA1123F80DD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 bwMode="auto">
          <a:xfrm flipV="1">
            <a:off x="2294837" y="2465769"/>
            <a:ext cx="980405" cy="20563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A4CB14C0-ABCC-CD44-B07D-A6DAE5FC9203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 bwMode="auto">
          <a:xfrm flipV="1">
            <a:off x="2294837" y="2465768"/>
            <a:ext cx="980405" cy="261119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70549283-7EE4-DC48-B4F2-BCFC724AF032}"/>
              </a:ext>
            </a:extLst>
          </p:cNvPr>
          <p:cNvCxnSpPr>
            <a:cxnSpLocks/>
          </p:cNvCxnSpPr>
          <p:nvPr/>
        </p:nvCxnSpPr>
        <p:spPr bwMode="auto">
          <a:xfrm>
            <a:off x="2294837" y="2878966"/>
            <a:ext cx="971550" cy="16903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7CE54658-211A-C943-AE14-74DD4401BECE}"/>
              </a:ext>
            </a:extLst>
          </p:cNvPr>
          <p:cNvCxnSpPr>
            <a:cxnSpLocks/>
          </p:cNvCxnSpPr>
          <p:nvPr/>
        </p:nvCxnSpPr>
        <p:spPr bwMode="auto">
          <a:xfrm flipV="1">
            <a:off x="2294837" y="3048001"/>
            <a:ext cx="971550" cy="3643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579C18A-87F1-7340-8A05-182DB8DBFC92}"/>
              </a:ext>
            </a:extLst>
          </p:cNvPr>
          <p:cNvCxnSpPr>
            <a:cxnSpLocks/>
          </p:cNvCxnSpPr>
          <p:nvPr/>
        </p:nvCxnSpPr>
        <p:spPr bwMode="auto">
          <a:xfrm flipV="1">
            <a:off x="2294837" y="3048000"/>
            <a:ext cx="971550" cy="9192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Straight Connector 36">
            <a:extLst>
              <a:ext uri="{FF2B5EF4-FFF2-40B4-BE49-F238E27FC236}">
                <a16:creationId xmlns="" xmlns:a16="http://schemas.microsoft.com/office/drawing/2014/main" id="{9E9E02D8-C623-CA48-A43A-73CF33FEA083}"/>
              </a:ext>
            </a:extLst>
          </p:cNvPr>
          <p:cNvCxnSpPr>
            <a:cxnSpLocks/>
          </p:cNvCxnSpPr>
          <p:nvPr/>
        </p:nvCxnSpPr>
        <p:spPr bwMode="auto">
          <a:xfrm flipV="1">
            <a:off x="2294837" y="3048001"/>
            <a:ext cx="971550" cy="14740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1E5FB160-82FD-D241-B093-EB1F114F066A}"/>
              </a:ext>
            </a:extLst>
          </p:cNvPr>
          <p:cNvCxnSpPr>
            <a:cxnSpLocks/>
          </p:cNvCxnSpPr>
          <p:nvPr/>
        </p:nvCxnSpPr>
        <p:spPr bwMode="auto">
          <a:xfrm flipV="1">
            <a:off x="2294837" y="3048000"/>
            <a:ext cx="971550" cy="20289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D2D97990-83DD-2740-87D5-6CDFE83CEF84}"/>
              </a:ext>
            </a:extLst>
          </p:cNvPr>
          <p:cNvCxnSpPr>
            <a:cxnSpLocks/>
            <a:stCxn id="4" idx="6"/>
          </p:cNvCxnSpPr>
          <p:nvPr/>
        </p:nvCxnSpPr>
        <p:spPr bwMode="auto">
          <a:xfrm>
            <a:off x="2294837" y="2324101"/>
            <a:ext cx="971550" cy="7239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6A3D445E-C0BA-2F49-8F7D-21C6607D931D}"/>
              </a:ext>
            </a:extLst>
          </p:cNvPr>
          <p:cNvCxnSpPr>
            <a:cxnSpLocks/>
          </p:cNvCxnSpPr>
          <p:nvPr/>
        </p:nvCxnSpPr>
        <p:spPr bwMode="auto">
          <a:xfrm>
            <a:off x="2294837" y="3412366"/>
            <a:ext cx="971550" cy="16903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67EB3C2E-B81A-FE4A-A0D1-7FAC53048C68}"/>
              </a:ext>
            </a:extLst>
          </p:cNvPr>
          <p:cNvCxnSpPr>
            <a:cxnSpLocks/>
          </p:cNvCxnSpPr>
          <p:nvPr/>
        </p:nvCxnSpPr>
        <p:spPr bwMode="auto">
          <a:xfrm flipV="1">
            <a:off x="2294837" y="3581400"/>
            <a:ext cx="971550" cy="3643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>
            <a:extLst>
              <a:ext uri="{FF2B5EF4-FFF2-40B4-BE49-F238E27FC236}">
                <a16:creationId xmlns="" xmlns:a16="http://schemas.microsoft.com/office/drawing/2014/main" id="{019975CD-AA62-2E40-A4EB-0EAFB526446D}"/>
              </a:ext>
            </a:extLst>
          </p:cNvPr>
          <p:cNvCxnSpPr>
            <a:cxnSpLocks/>
          </p:cNvCxnSpPr>
          <p:nvPr/>
        </p:nvCxnSpPr>
        <p:spPr bwMode="auto">
          <a:xfrm flipV="1">
            <a:off x="2294837" y="3581400"/>
            <a:ext cx="971550" cy="9192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>
            <a:extLst>
              <a:ext uri="{FF2B5EF4-FFF2-40B4-BE49-F238E27FC236}">
                <a16:creationId xmlns="" xmlns:a16="http://schemas.microsoft.com/office/drawing/2014/main" id="{517F9104-B3FB-584D-B954-79239B515427}"/>
              </a:ext>
            </a:extLst>
          </p:cNvPr>
          <p:cNvCxnSpPr>
            <a:cxnSpLocks/>
          </p:cNvCxnSpPr>
          <p:nvPr/>
        </p:nvCxnSpPr>
        <p:spPr bwMode="auto">
          <a:xfrm flipV="1">
            <a:off x="2294837" y="3581401"/>
            <a:ext cx="971550" cy="14740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7BE4E734-7EDE-9745-92E0-68DB88F9A7EB}"/>
              </a:ext>
            </a:extLst>
          </p:cNvPr>
          <p:cNvCxnSpPr>
            <a:cxnSpLocks/>
            <a:stCxn id="5" idx="6"/>
          </p:cNvCxnSpPr>
          <p:nvPr/>
        </p:nvCxnSpPr>
        <p:spPr bwMode="auto">
          <a:xfrm>
            <a:off x="2294837" y="2857500"/>
            <a:ext cx="971550" cy="723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30B40CDA-6C2C-3940-9F93-85367B034AD3}"/>
              </a:ext>
            </a:extLst>
          </p:cNvPr>
          <p:cNvCxnSpPr>
            <a:cxnSpLocks/>
            <a:stCxn id="4" idx="6"/>
          </p:cNvCxnSpPr>
          <p:nvPr/>
        </p:nvCxnSpPr>
        <p:spPr bwMode="auto">
          <a:xfrm>
            <a:off x="2294837" y="2324101"/>
            <a:ext cx="971550" cy="12573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178EA891-AC31-D04D-8ABA-C0F90130A1B9}"/>
              </a:ext>
            </a:extLst>
          </p:cNvPr>
          <p:cNvCxnSpPr>
            <a:cxnSpLocks/>
          </p:cNvCxnSpPr>
          <p:nvPr/>
        </p:nvCxnSpPr>
        <p:spPr bwMode="auto">
          <a:xfrm>
            <a:off x="2294837" y="3967231"/>
            <a:ext cx="971550" cy="16903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5549B45E-129D-AE40-9066-C477C11476DB}"/>
              </a:ext>
            </a:extLst>
          </p:cNvPr>
          <p:cNvCxnSpPr>
            <a:cxnSpLocks/>
          </p:cNvCxnSpPr>
          <p:nvPr/>
        </p:nvCxnSpPr>
        <p:spPr bwMode="auto">
          <a:xfrm flipV="1">
            <a:off x="2294837" y="4136266"/>
            <a:ext cx="971550" cy="3643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6371E6AD-51A7-4A4E-8705-556DFF4B33E7}"/>
              </a:ext>
            </a:extLst>
          </p:cNvPr>
          <p:cNvCxnSpPr>
            <a:cxnSpLocks/>
          </p:cNvCxnSpPr>
          <p:nvPr/>
        </p:nvCxnSpPr>
        <p:spPr bwMode="auto">
          <a:xfrm flipV="1">
            <a:off x="2294837" y="4136265"/>
            <a:ext cx="971550" cy="9192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8DA22F2B-EA47-8448-83E8-46D5A4031FB8}"/>
              </a:ext>
            </a:extLst>
          </p:cNvPr>
          <p:cNvCxnSpPr>
            <a:cxnSpLocks/>
            <a:stCxn id="4" idx="6"/>
          </p:cNvCxnSpPr>
          <p:nvPr/>
        </p:nvCxnSpPr>
        <p:spPr bwMode="auto">
          <a:xfrm>
            <a:off x="2294837" y="2324100"/>
            <a:ext cx="971550" cy="181216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76FE83D3-6B01-F34E-905C-AD37E2A78CF7}"/>
              </a:ext>
            </a:extLst>
          </p:cNvPr>
          <p:cNvCxnSpPr>
            <a:cxnSpLocks/>
          </p:cNvCxnSpPr>
          <p:nvPr/>
        </p:nvCxnSpPr>
        <p:spPr bwMode="auto">
          <a:xfrm>
            <a:off x="2294837" y="3412365"/>
            <a:ext cx="971550" cy="723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="" xmlns:a16="http://schemas.microsoft.com/office/drawing/2014/main" id="{E3EEC42E-3619-9744-8B9A-5634B14AB5C4}"/>
              </a:ext>
            </a:extLst>
          </p:cNvPr>
          <p:cNvCxnSpPr>
            <a:cxnSpLocks/>
          </p:cNvCxnSpPr>
          <p:nvPr/>
        </p:nvCxnSpPr>
        <p:spPr bwMode="auto">
          <a:xfrm>
            <a:off x="2294837" y="2878966"/>
            <a:ext cx="971550" cy="12573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B0726FCA-31E5-4543-A242-323913C0B28B}"/>
              </a:ext>
            </a:extLst>
          </p:cNvPr>
          <p:cNvCxnSpPr>
            <a:cxnSpLocks/>
          </p:cNvCxnSpPr>
          <p:nvPr/>
        </p:nvCxnSpPr>
        <p:spPr bwMode="auto">
          <a:xfrm>
            <a:off x="2294837" y="4505461"/>
            <a:ext cx="971550" cy="16903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C6E6239B-BF85-B14C-8DA7-C6C5FC3820B9}"/>
              </a:ext>
            </a:extLst>
          </p:cNvPr>
          <p:cNvCxnSpPr>
            <a:cxnSpLocks/>
          </p:cNvCxnSpPr>
          <p:nvPr/>
        </p:nvCxnSpPr>
        <p:spPr bwMode="auto">
          <a:xfrm flipV="1">
            <a:off x="2294837" y="4674496"/>
            <a:ext cx="971550" cy="3643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="" xmlns:a16="http://schemas.microsoft.com/office/drawing/2014/main" id="{1577D2CE-55DB-CE43-B0BB-75694983F131}"/>
              </a:ext>
            </a:extLst>
          </p:cNvPr>
          <p:cNvCxnSpPr>
            <a:cxnSpLocks/>
            <a:stCxn id="5" idx="6"/>
          </p:cNvCxnSpPr>
          <p:nvPr/>
        </p:nvCxnSpPr>
        <p:spPr bwMode="auto">
          <a:xfrm>
            <a:off x="2294837" y="2857501"/>
            <a:ext cx="971550" cy="18169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Straight Connector 58">
            <a:extLst>
              <a:ext uri="{FF2B5EF4-FFF2-40B4-BE49-F238E27FC236}">
                <a16:creationId xmlns="" xmlns:a16="http://schemas.microsoft.com/office/drawing/2014/main" id="{BC51AB09-B0FF-7046-ABBB-92A1B59CADBE}"/>
              </a:ext>
            </a:extLst>
          </p:cNvPr>
          <p:cNvCxnSpPr>
            <a:cxnSpLocks/>
            <a:stCxn id="4" idx="6"/>
          </p:cNvCxnSpPr>
          <p:nvPr/>
        </p:nvCxnSpPr>
        <p:spPr bwMode="auto">
          <a:xfrm>
            <a:off x="2294837" y="2324100"/>
            <a:ext cx="971550" cy="23503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0AC50C8D-973B-0F43-B500-2F69807FE406}"/>
              </a:ext>
            </a:extLst>
          </p:cNvPr>
          <p:cNvCxnSpPr>
            <a:cxnSpLocks/>
          </p:cNvCxnSpPr>
          <p:nvPr/>
        </p:nvCxnSpPr>
        <p:spPr bwMode="auto">
          <a:xfrm>
            <a:off x="2294837" y="3950595"/>
            <a:ext cx="971550" cy="723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="" xmlns:a16="http://schemas.microsoft.com/office/drawing/2014/main" id="{A5F2D7E4-3328-9C46-B5CE-52E980CDC0DC}"/>
              </a:ext>
            </a:extLst>
          </p:cNvPr>
          <p:cNvCxnSpPr>
            <a:cxnSpLocks/>
          </p:cNvCxnSpPr>
          <p:nvPr/>
        </p:nvCxnSpPr>
        <p:spPr bwMode="auto">
          <a:xfrm>
            <a:off x="2294837" y="3417196"/>
            <a:ext cx="971550" cy="12573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="" xmlns:a16="http://schemas.microsoft.com/office/drawing/2014/main" id="{751E3A14-B730-4C48-9A7C-782DF7399E6B}"/>
                  </a:ext>
                </a:extLst>
              </p:cNvPr>
              <p:cNvSpPr/>
              <p:nvPr/>
            </p:nvSpPr>
            <p:spPr>
              <a:xfrm>
                <a:off x="2295920" y="5715001"/>
                <a:ext cx="10374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b="1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751E3A14-B730-4C48-9A7C-782DF7399E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227" y="5715000"/>
                <a:ext cx="1335044" cy="461665"/>
              </a:xfrm>
              <a:prstGeom prst="rect">
                <a:avLst/>
              </a:prstGeom>
              <a:blipFill>
                <a:blip r:embed="rId2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Group 94">
            <a:extLst>
              <a:ext uri="{FF2B5EF4-FFF2-40B4-BE49-F238E27FC236}">
                <a16:creationId xmlns="" xmlns:a16="http://schemas.microsoft.com/office/drawing/2014/main" id="{9CD0B3C6-34E1-E34A-A377-BB602AD54122}"/>
              </a:ext>
            </a:extLst>
          </p:cNvPr>
          <p:cNvGrpSpPr/>
          <p:nvPr/>
        </p:nvGrpSpPr>
        <p:grpSpPr>
          <a:xfrm>
            <a:off x="4974725" y="2274275"/>
            <a:ext cx="285750" cy="381000"/>
            <a:chOff x="5486400" y="2274275"/>
            <a:chExt cx="381000" cy="381000"/>
          </a:xfrm>
        </p:grpSpPr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0B09CD04-A3C6-2141-970B-2412D7DDE7E6}"/>
                </a:ext>
              </a:extLst>
            </p:cNvPr>
            <p:cNvSpPr/>
            <p:nvPr/>
          </p:nvSpPr>
          <p:spPr bwMode="auto">
            <a:xfrm>
              <a:off x="5486400" y="2274275"/>
              <a:ext cx="381000" cy="3810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="" xmlns:a16="http://schemas.microsoft.com/office/drawing/2014/main" id="{E8293C4E-38E4-1C4F-A66B-B48872A5DF4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552720" y="2539896"/>
              <a:ext cx="16228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89C6E3C3-C9B7-D847-B5F7-92D06F29AE3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715000" y="2420232"/>
              <a:ext cx="113004" cy="11823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7A41AEE7-B961-044D-85F7-945A1DB78066}"/>
              </a:ext>
            </a:extLst>
          </p:cNvPr>
          <p:cNvGrpSpPr/>
          <p:nvPr/>
        </p:nvGrpSpPr>
        <p:grpSpPr>
          <a:xfrm>
            <a:off x="4977323" y="2844890"/>
            <a:ext cx="285750" cy="381000"/>
            <a:chOff x="5486400" y="2274275"/>
            <a:chExt cx="381000" cy="381000"/>
          </a:xfrm>
        </p:grpSpPr>
        <p:sp>
          <p:nvSpPr>
            <p:cNvPr id="97" name="Oval 96">
              <a:extLst>
                <a:ext uri="{FF2B5EF4-FFF2-40B4-BE49-F238E27FC236}">
                  <a16:creationId xmlns="" xmlns:a16="http://schemas.microsoft.com/office/drawing/2014/main" id="{34302E4F-B083-E349-BF93-6057D23AFAA2}"/>
                </a:ext>
              </a:extLst>
            </p:cNvPr>
            <p:cNvSpPr/>
            <p:nvPr/>
          </p:nvSpPr>
          <p:spPr bwMode="auto">
            <a:xfrm>
              <a:off x="5486400" y="2274275"/>
              <a:ext cx="381000" cy="3810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5BA51D8F-236E-C34A-B053-59CBD1036A2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552720" y="2539896"/>
              <a:ext cx="16228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9" name="Straight Connector 98">
              <a:extLst>
                <a:ext uri="{FF2B5EF4-FFF2-40B4-BE49-F238E27FC236}">
                  <a16:creationId xmlns="" xmlns:a16="http://schemas.microsoft.com/office/drawing/2014/main" id="{1A348686-7937-9B45-A3D9-7124233D517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715000" y="2420232"/>
              <a:ext cx="113004" cy="11823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3BBDFF4B-C942-EF4A-8BEB-1CDABDE58DB8}"/>
              </a:ext>
            </a:extLst>
          </p:cNvPr>
          <p:cNvGrpSpPr/>
          <p:nvPr/>
        </p:nvGrpSpPr>
        <p:grpSpPr>
          <a:xfrm>
            <a:off x="4974725" y="3417195"/>
            <a:ext cx="285750" cy="381000"/>
            <a:chOff x="5486400" y="2274275"/>
            <a:chExt cx="381000" cy="381000"/>
          </a:xfrm>
        </p:grpSpPr>
        <p:sp>
          <p:nvSpPr>
            <p:cNvPr id="101" name="Oval 100">
              <a:extLst>
                <a:ext uri="{FF2B5EF4-FFF2-40B4-BE49-F238E27FC236}">
                  <a16:creationId xmlns="" xmlns:a16="http://schemas.microsoft.com/office/drawing/2014/main" id="{74113856-4EE9-8447-9FA6-6572779DEDFA}"/>
                </a:ext>
              </a:extLst>
            </p:cNvPr>
            <p:cNvSpPr/>
            <p:nvPr/>
          </p:nvSpPr>
          <p:spPr bwMode="auto">
            <a:xfrm>
              <a:off x="5486400" y="2274275"/>
              <a:ext cx="381000" cy="3810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579002AB-2B84-3249-B4B7-A1DDF1A2B99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552720" y="2539896"/>
              <a:ext cx="16228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3" name="Straight Connector 102">
              <a:extLst>
                <a:ext uri="{FF2B5EF4-FFF2-40B4-BE49-F238E27FC236}">
                  <a16:creationId xmlns="" xmlns:a16="http://schemas.microsoft.com/office/drawing/2014/main" id="{C28CA418-EC53-5D4C-BE2C-3CCBB273064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715000" y="2420232"/>
              <a:ext cx="113004" cy="11823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0FB4591A-ECCB-C945-95FF-D7EC186CD164}"/>
              </a:ext>
            </a:extLst>
          </p:cNvPr>
          <p:cNvGrpSpPr/>
          <p:nvPr/>
        </p:nvGrpSpPr>
        <p:grpSpPr>
          <a:xfrm>
            <a:off x="4981186" y="3970744"/>
            <a:ext cx="285750" cy="381000"/>
            <a:chOff x="5486400" y="2274275"/>
            <a:chExt cx="381000" cy="381000"/>
          </a:xfrm>
        </p:grpSpPr>
        <p:sp>
          <p:nvSpPr>
            <p:cNvPr id="105" name="Oval 104">
              <a:extLst>
                <a:ext uri="{FF2B5EF4-FFF2-40B4-BE49-F238E27FC236}">
                  <a16:creationId xmlns="" xmlns:a16="http://schemas.microsoft.com/office/drawing/2014/main" id="{84DD23FC-712F-854F-A893-171A0772C0F3}"/>
                </a:ext>
              </a:extLst>
            </p:cNvPr>
            <p:cNvSpPr/>
            <p:nvPr/>
          </p:nvSpPr>
          <p:spPr bwMode="auto">
            <a:xfrm>
              <a:off x="5486400" y="2274275"/>
              <a:ext cx="381000" cy="3810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6AD116D3-7DDA-7243-9B37-CA9385FDBD1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552720" y="2539896"/>
              <a:ext cx="16228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48806A98-0482-A645-B11C-E684059F234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715000" y="2420232"/>
              <a:ext cx="113004" cy="11823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08" name="Group 107">
            <a:extLst>
              <a:ext uri="{FF2B5EF4-FFF2-40B4-BE49-F238E27FC236}">
                <a16:creationId xmlns="" xmlns:a16="http://schemas.microsoft.com/office/drawing/2014/main" id="{7946D38E-50B6-4C4B-87E5-1C87A4F9F0A5}"/>
              </a:ext>
            </a:extLst>
          </p:cNvPr>
          <p:cNvGrpSpPr/>
          <p:nvPr/>
        </p:nvGrpSpPr>
        <p:grpSpPr>
          <a:xfrm>
            <a:off x="4981186" y="4523893"/>
            <a:ext cx="285750" cy="381000"/>
            <a:chOff x="5486400" y="2274275"/>
            <a:chExt cx="381000" cy="381000"/>
          </a:xfrm>
        </p:grpSpPr>
        <p:sp>
          <p:nvSpPr>
            <p:cNvPr id="109" name="Oval 108">
              <a:extLst>
                <a:ext uri="{FF2B5EF4-FFF2-40B4-BE49-F238E27FC236}">
                  <a16:creationId xmlns="" xmlns:a16="http://schemas.microsoft.com/office/drawing/2014/main" id="{03070DF2-6F4A-C14D-BB51-34C07195683D}"/>
                </a:ext>
              </a:extLst>
            </p:cNvPr>
            <p:cNvSpPr/>
            <p:nvPr/>
          </p:nvSpPr>
          <p:spPr bwMode="auto">
            <a:xfrm>
              <a:off x="5486400" y="2274275"/>
              <a:ext cx="381000" cy="3810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9F77AC4F-214B-C349-9B8B-B8EB67B07E9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552720" y="2539896"/>
              <a:ext cx="16228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1" name="Straight Connector 110">
              <a:extLst>
                <a:ext uri="{FF2B5EF4-FFF2-40B4-BE49-F238E27FC236}">
                  <a16:creationId xmlns="" xmlns:a16="http://schemas.microsoft.com/office/drawing/2014/main" id="{C818D713-C85E-0245-8BDE-80CE6BEBB3D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715000" y="2420232"/>
              <a:ext cx="113004" cy="11823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EDBB896E-03D7-ED4B-88DF-B7250CB42BBE}"/>
              </a:ext>
            </a:extLst>
          </p:cNvPr>
          <p:cNvCxnSpPr>
            <a:cxnSpLocks/>
          </p:cNvCxnSpPr>
          <p:nvPr/>
        </p:nvCxnSpPr>
        <p:spPr bwMode="auto">
          <a:xfrm>
            <a:off x="1609559" y="2324100"/>
            <a:ext cx="39952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4" name="Straight Arrow Connector 123">
            <a:extLst>
              <a:ext uri="{FF2B5EF4-FFF2-40B4-BE49-F238E27FC236}">
                <a16:creationId xmlns="" xmlns:a16="http://schemas.microsoft.com/office/drawing/2014/main" id="{9C733303-E89A-1A47-A3A1-C5B40A806F32}"/>
              </a:ext>
            </a:extLst>
          </p:cNvPr>
          <p:cNvCxnSpPr>
            <a:cxnSpLocks/>
          </p:cNvCxnSpPr>
          <p:nvPr/>
        </p:nvCxnSpPr>
        <p:spPr bwMode="auto">
          <a:xfrm>
            <a:off x="1609559" y="2878965"/>
            <a:ext cx="39952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5" name="Straight Arrow Connector 124">
            <a:extLst>
              <a:ext uri="{FF2B5EF4-FFF2-40B4-BE49-F238E27FC236}">
                <a16:creationId xmlns="" xmlns:a16="http://schemas.microsoft.com/office/drawing/2014/main" id="{FB9889B6-F98B-C74B-8E81-99B590E9FC3A}"/>
              </a:ext>
            </a:extLst>
          </p:cNvPr>
          <p:cNvCxnSpPr>
            <a:cxnSpLocks/>
          </p:cNvCxnSpPr>
          <p:nvPr/>
        </p:nvCxnSpPr>
        <p:spPr bwMode="auto">
          <a:xfrm>
            <a:off x="1609559" y="3429666"/>
            <a:ext cx="39952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6" name="Straight Arrow Connector 125">
            <a:extLst>
              <a:ext uri="{FF2B5EF4-FFF2-40B4-BE49-F238E27FC236}">
                <a16:creationId xmlns="" xmlns:a16="http://schemas.microsoft.com/office/drawing/2014/main" id="{30CDAB23-EA79-6D49-9387-A04A8536AB61}"/>
              </a:ext>
            </a:extLst>
          </p:cNvPr>
          <p:cNvCxnSpPr>
            <a:cxnSpLocks/>
          </p:cNvCxnSpPr>
          <p:nvPr/>
        </p:nvCxnSpPr>
        <p:spPr bwMode="auto">
          <a:xfrm>
            <a:off x="1609559" y="3977962"/>
            <a:ext cx="39952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7" name="Straight Arrow Connector 126">
            <a:extLst>
              <a:ext uri="{FF2B5EF4-FFF2-40B4-BE49-F238E27FC236}">
                <a16:creationId xmlns="" xmlns:a16="http://schemas.microsoft.com/office/drawing/2014/main" id="{B1B6C61F-1464-0A4B-A99B-BA16F3057737}"/>
              </a:ext>
            </a:extLst>
          </p:cNvPr>
          <p:cNvCxnSpPr>
            <a:cxnSpLocks/>
          </p:cNvCxnSpPr>
          <p:nvPr/>
        </p:nvCxnSpPr>
        <p:spPr bwMode="auto">
          <a:xfrm flipV="1">
            <a:off x="1609559" y="4528665"/>
            <a:ext cx="399529" cy="41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8" name="Straight Arrow Connector 127">
            <a:extLst>
              <a:ext uri="{FF2B5EF4-FFF2-40B4-BE49-F238E27FC236}">
                <a16:creationId xmlns="" xmlns:a16="http://schemas.microsoft.com/office/drawing/2014/main" id="{C1878623-22E3-2942-BD99-9BAF8A8DC67F}"/>
              </a:ext>
            </a:extLst>
          </p:cNvPr>
          <p:cNvCxnSpPr>
            <a:cxnSpLocks/>
          </p:cNvCxnSpPr>
          <p:nvPr/>
        </p:nvCxnSpPr>
        <p:spPr bwMode="auto">
          <a:xfrm>
            <a:off x="1609559" y="5063822"/>
            <a:ext cx="39952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9" name="Straight Arrow Connector 128">
            <a:extLst>
              <a:ext uri="{FF2B5EF4-FFF2-40B4-BE49-F238E27FC236}">
                <a16:creationId xmlns="" xmlns:a16="http://schemas.microsoft.com/office/drawing/2014/main" id="{436A0D68-D7D9-AA4F-B9B3-72D04AA71CCE}"/>
              </a:ext>
            </a:extLst>
          </p:cNvPr>
          <p:cNvCxnSpPr>
            <a:cxnSpLocks/>
          </p:cNvCxnSpPr>
          <p:nvPr/>
        </p:nvCxnSpPr>
        <p:spPr bwMode="auto">
          <a:xfrm>
            <a:off x="3560992" y="2465768"/>
            <a:ext cx="39382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0" name="Straight Arrow Connector 129">
            <a:extLst>
              <a:ext uri="{FF2B5EF4-FFF2-40B4-BE49-F238E27FC236}">
                <a16:creationId xmlns="" xmlns:a16="http://schemas.microsoft.com/office/drawing/2014/main" id="{55C8AF59-449E-8E4E-ACB5-A3CB51FA0BB1}"/>
              </a:ext>
            </a:extLst>
          </p:cNvPr>
          <p:cNvCxnSpPr>
            <a:cxnSpLocks/>
          </p:cNvCxnSpPr>
          <p:nvPr/>
        </p:nvCxnSpPr>
        <p:spPr bwMode="auto">
          <a:xfrm>
            <a:off x="3560992" y="3048000"/>
            <a:ext cx="39382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2" name="Straight Arrow Connector 131">
            <a:extLst>
              <a:ext uri="{FF2B5EF4-FFF2-40B4-BE49-F238E27FC236}">
                <a16:creationId xmlns="" xmlns:a16="http://schemas.microsoft.com/office/drawing/2014/main" id="{69F3A0DC-FAC4-1240-B4D4-F7433CA31AAA}"/>
              </a:ext>
            </a:extLst>
          </p:cNvPr>
          <p:cNvCxnSpPr>
            <a:cxnSpLocks/>
          </p:cNvCxnSpPr>
          <p:nvPr/>
        </p:nvCxnSpPr>
        <p:spPr bwMode="auto">
          <a:xfrm>
            <a:off x="3560992" y="4146997"/>
            <a:ext cx="39382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3" name="Straight Arrow Connector 132">
            <a:extLst>
              <a:ext uri="{FF2B5EF4-FFF2-40B4-BE49-F238E27FC236}">
                <a16:creationId xmlns="" xmlns:a16="http://schemas.microsoft.com/office/drawing/2014/main" id="{20BD55C0-2975-8B4C-8CD8-439EDDD39DB1}"/>
              </a:ext>
            </a:extLst>
          </p:cNvPr>
          <p:cNvCxnSpPr>
            <a:cxnSpLocks/>
          </p:cNvCxnSpPr>
          <p:nvPr/>
        </p:nvCxnSpPr>
        <p:spPr bwMode="auto">
          <a:xfrm>
            <a:off x="3552138" y="4712595"/>
            <a:ext cx="39952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3E7497AE-2572-B542-B2DB-D97DBC420365}"/>
              </a:ext>
            </a:extLst>
          </p:cNvPr>
          <p:cNvCxnSpPr>
            <a:cxnSpLocks/>
          </p:cNvCxnSpPr>
          <p:nvPr/>
        </p:nvCxnSpPr>
        <p:spPr bwMode="auto">
          <a:xfrm>
            <a:off x="3557841" y="3600426"/>
            <a:ext cx="39382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4" name="TextBox 153">
            <a:extLst>
              <a:ext uri="{FF2B5EF4-FFF2-40B4-BE49-F238E27FC236}">
                <a16:creationId xmlns="" xmlns:a16="http://schemas.microsoft.com/office/drawing/2014/main" id="{5B0A6702-A45C-EC4B-8640-E8D9C9338881}"/>
              </a:ext>
            </a:extLst>
          </p:cNvPr>
          <p:cNvSpPr txBox="1"/>
          <p:nvPr/>
        </p:nvSpPr>
        <p:spPr>
          <a:xfrm>
            <a:off x="2107231" y="1068355"/>
            <a:ext cx="1272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/>
              <a:t>Linear layer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="" xmlns:a16="http://schemas.microsoft.com/office/drawing/2014/main" id="{54865F3D-28E6-5044-8197-D8F9D4BF37B1}"/>
              </a:ext>
            </a:extLst>
          </p:cNvPr>
          <p:cNvCxnSpPr>
            <a:cxnSpLocks/>
          </p:cNvCxnSpPr>
          <p:nvPr/>
        </p:nvCxnSpPr>
        <p:spPr bwMode="auto">
          <a:xfrm>
            <a:off x="4580900" y="2465768"/>
            <a:ext cx="39382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6" name="Straight Arrow Connector 155">
            <a:extLst>
              <a:ext uri="{FF2B5EF4-FFF2-40B4-BE49-F238E27FC236}">
                <a16:creationId xmlns="" xmlns:a16="http://schemas.microsoft.com/office/drawing/2014/main" id="{AC90E450-83AB-9944-BEF2-B94ABC03E5EF}"/>
              </a:ext>
            </a:extLst>
          </p:cNvPr>
          <p:cNvCxnSpPr>
            <a:cxnSpLocks/>
          </p:cNvCxnSpPr>
          <p:nvPr/>
        </p:nvCxnSpPr>
        <p:spPr bwMode="auto">
          <a:xfrm>
            <a:off x="4580900" y="3048000"/>
            <a:ext cx="39382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7" name="Straight Arrow Connector 156">
            <a:extLst>
              <a:ext uri="{FF2B5EF4-FFF2-40B4-BE49-F238E27FC236}">
                <a16:creationId xmlns="" xmlns:a16="http://schemas.microsoft.com/office/drawing/2014/main" id="{32E1DFE2-5327-FB44-B43B-885AB0749999}"/>
              </a:ext>
            </a:extLst>
          </p:cNvPr>
          <p:cNvCxnSpPr>
            <a:cxnSpLocks/>
          </p:cNvCxnSpPr>
          <p:nvPr/>
        </p:nvCxnSpPr>
        <p:spPr bwMode="auto">
          <a:xfrm>
            <a:off x="4580900" y="4146997"/>
            <a:ext cx="39382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8" name="Straight Arrow Connector 157">
            <a:extLst>
              <a:ext uri="{FF2B5EF4-FFF2-40B4-BE49-F238E27FC236}">
                <a16:creationId xmlns="" xmlns:a16="http://schemas.microsoft.com/office/drawing/2014/main" id="{A6E9D8F8-80DC-0F42-83AB-6812A451723C}"/>
              </a:ext>
            </a:extLst>
          </p:cNvPr>
          <p:cNvCxnSpPr>
            <a:cxnSpLocks/>
          </p:cNvCxnSpPr>
          <p:nvPr/>
        </p:nvCxnSpPr>
        <p:spPr bwMode="auto">
          <a:xfrm>
            <a:off x="4572045" y="4712595"/>
            <a:ext cx="39952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9" name="Straight Arrow Connector 158">
            <a:extLst>
              <a:ext uri="{FF2B5EF4-FFF2-40B4-BE49-F238E27FC236}">
                <a16:creationId xmlns="" xmlns:a16="http://schemas.microsoft.com/office/drawing/2014/main" id="{3CB4981A-07A2-734A-8B12-92270354DC77}"/>
              </a:ext>
            </a:extLst>
          </p:cNvPr>
          <p:cNvCxnSpPr>
            <a:cxnSpLocks/>
          </p:cNvCxnSpPr>
          <p:nvPr/>
        </p:nvCxnSpPr>
        <p:spPr bwMode="auto">
          <a:xfrm>
            <a:off x="4577748" y="3600426"/>
            <a:ext cx="39382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0" name="Straight Arrow Connector 159">
            <a:extLst>
              <a:ext uri="{FF2B5EF4-FFF2-40B4-BE49-F238E27FC236}">
                <a16:creationId xmlns="" xmlns:a16="http://schemas.microsoft.com/office/drawing/2014/main" id="{1742537C-4831-544A-AC6D-DBEC0316CEB0}"/>
              </a:ext>
            </a:extLst>
          </p:cNvPr>
          <p:cNvCxnSpPr>
            <a:cxnSpLocks/>
          </p:cNvCxnSpPr>
          <p:nvPr/>
        </p:nvCxnSpPr>
        <p:spPr bwMode="auto">
          <a:xfrm>
            <a:off x="5266936" y="2465768"/>
            <a:ext cx="39382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1" name="Straight Arrow Connector 160">
            <a:extLst>
              <a:ext uri="{FF2B5EF4-FFF2-40B4-BE49-F238E27FC236}">
                <a16:creationId xmlns="" xmlns:a16="http://schemas.microsoft.com/office/drawing/2014/main" id="{6FA3A7E1-B99A-AD40-A2EC-6271E112D7E9}"/>
              </a:ext>
            </a:extLst>
          </p:cNvPr>
          <p:cNvCxnSpPr>
            <a:cxnSpLocks/>
          </p:cNvCxnSpPr>
          <p:nvPr/>
        </p:nvCxnSpPr>
        <p:spPr bwMode="auto">
          <a:xfrm>
            <a:off x="5266936" y="3048000"/>
            <a:ext cx="39382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2" name="Straight Arrow Connector 161">
            <a:extLst>
              <a:ext uri="{FF2B5EF4-FFF2-40B4-BE49-F238E27FC236}">
                <a16:creationId xmlns="" xmlns:a16="http://schemas.microsoft.com/office/drawing/2014/main" id="{41C35626-5C20-FA4F-B9A7-3558B66175C0}"/>
              </a:ext>
            </a:extLst>
          </p:cNvPr>
          <p:cNvCxnSpPr>
            <a:cxnSpLocks/>
          </p:cNvCxnSpPr>
          <p:nvPr/>
        </p:nvCxnSpPr>
        <p:spPr bwMode="auto">
          <a:xfrm>
            <a:off x="5266936" y="4146997"/>
            <a:ext cx="39382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3" name="Straight Arrow Connector 162">
            <a:extLst>
              <a:ext uri="{FF2B5EF4-FFF2-40B4-BE49-F238E27FC236}">
                <a16:creationId xmlns="" xmlns:a16="http://schemas.microsoft.com/office/drawing/2014/main" id="{616E436F-4FD1-3645-B74F-EDD70A4DE1FC}"/>
              </a:ext>
            </a:extLst>
          </p:cNvPr>
          <p:cNvCxnSpPr>
            <a:cxnSpLocks/>
          </p:cNvCxnSpPr>
          <p:nvPr/>
        </p:nvCxnSpPr>
        <p:spPr bwMode="auto">
          <a:xfrm>
            <a:off x="5258082" y="4712595"/>
            <a:ext cx="39952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4" name="Straight Arrow Connector 163">
            <a:extLst>
              <a:ext uri="{FF2B5EF4-FFF2-40B4-BE49-F238E27FC236}">
                <a16:creationId xmlns="" xmlns:a16="http://schemas.microsoft.com/office/drawing/2014/main" id="{03C07607-20D7-4640-B299-1290B513EDAD}"/>
              </a:ext>
            </a:extLst>
          </p:cNvPr>
          <p:cNvCxnSpPr>
            <a:cxnSpLocks/>
          </p:cNvCxnSpPr>
          <p:nvPr/>
        </p:nvCxnSpPr>
        <p:spPr bwMode="auto">
          <a:xfrm>
            <a:off x="5263785" y="3600426"/>
            <a:ext cx="39382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5" name="Rectangle 164">
            <a:extLst>
              <a:ext uri="{FF2B5EF4-FFF2-40B4-BE49-F238E27FC236}">
                <a16:creationId xmlns="" xmlns:a16="http://schemas.microsoft.com/office/drawing/2014/main" id="{0D60233F-09CE-DE4E-A576-A00676B0E4AB}"/>
              </a:ext>
            </a:extLst>
          </p:cNvPr>
          <p:cNvSpPr/>
          <p:nvPr/>
        </p:nvSpPr>
        <p:spPr bwMode="auto">
          <a:xfrm>
            <a:off x="4569535" y="1600200"/>
            <a:ext cx="1088076" cy="39624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="" xmlns:a16="http://schemas.microsoft.com/office/drawing/2014/main" id="{A02B0D00-967B-AD45-98ED-4F2B5338E07D}"/>
              </a:ext>
            </a:extLst>
          </p:cNvPr>
          <p:cNvSpPr txBox="1"/>
          <p:nvPr/>
        </p:nvSpPr>
        <p:spPr>
          <a:xfrm>
            <a:off x="4440192" y="1038898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/>
              <a:t>Nonlinearity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Rectangle 166">
                <a:extLst>
                  <a:ext uri="{FF2B5EF4-FFF2-40B4-BE49-F238E27FC236}">
                    <a16:creationId xmlns="" xmlns:a16="http://schemas.microsoft.com/office/drawing/2014/main" id="{5B3CC2AD-9FFF-084F-9AE8-7F8BFC47A1B5}"/>
                  </a:ext>
                </a:extLst>
              </p:cNvPr>
              <p:cNvSpPr/>
              <p:nvPr/>
            </p:nvSpPr>
            <p:spPr>
              <a:xfrm>
                <a:off x="6308783" y="3331701"/>
                <a:ext cx="11432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b="1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1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5B3CC2AD-9FFF-084F-9AE8-7F8BFC47A1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1710" y="3331700"/>
                <a:ext cx="1477712" cy="461665"/>
              </a:xfrm>
              <a:prstGeom prst="rect">
                <a:avLst/>
              </a:prstGeom>
              <a:blipFill>
                <a:blip r:embed="rId3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2" name="Straight Arrow Connector 171">
            <a:extLst>
              <a:ext uri="{FF2B5EF4-FFF2-40B4-BE49-F238E27FC236}">
                <a16:creationId xmlns="" xmlns:a16="http://schemas.microsoft.com/office/drawing/2014/main" id="{35EC23C0-A8DB-EC42-9E31-A1560D4A1D04}"/>
              </a:ext>
            </a:extLst>
          </p:cNvPr>
          <p:cNvCxnSpPr>
            <a:cxnSpLocks/>
          </p:cNvCxnSpPr>
          <p:nvPr/>
        </p:nvCxnSpPr>
        <p:spPr bwMode="auto">
          <a:xfrm flipV="1">
            <a:off x="1011192" y="3678566"/>
            <a:ext cx="598367" cy="28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Rectangle 172">
                <a:extLst>
                  <a:ext uri="{FF2B5EF4-FFF2-40B4-BE49-F238E27FC236}">
                    <a16:creationId xmlns="" xmlns:a16="http://schemas.microsoft.com/office/drawing/2014/main" id="{3F13481C-A94B-4449-A725-D5B4FE2A1ACC}"/>
                  </a:ext>
                </a:extLst>
              </p:cNvPr>
              <p:cNvSpPr/>
              <p:nvPr/>
            </p:nvSpPr>
            <p:spPr>
              <a:xfrm>
                <a:off x="628650" y="3412365"/>
                <a:ext cx="3706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3F13481C-A94B-4449-A725-D5B4FE2A1A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12365"/>
                <a:ext cx="44755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Rectangle 173">
                <a:extLst>
                  <a:ext uri="{FF2B5EF4-FFF2-40B4-BE49-F238E27FC236}">
                    <a16:creationId xmlns="" xmlns:a16="http://schemas.microsoft.com/office/drawing/2014/main" id="{1D97F86C-17E8-394B-95EB-46207234CF1D}"/>
                  </a:ext>
                </a:extLst>
              </p:cNvPr>
              <p:cNvSpPr/>
              <p:nvPr/>
            </p:nvSpPr>
            <p:spPr>
              <a:xfrm>
                <a:off x="4097291" y="3048001"/>
                <a:ext cx="3754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1D97F86C-17E8-394B-95EB-46207234CF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055" y="3048000"/>
                <a:ext cx="453970" cy="461665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="" xmlns:a16="http://schemas.microsoft.com/office/drawing/2014/main" id="{69B6CD4D-73C7-DA49-B482-B059E360F209}"/>
                  </a:ext>
                </a:extLst>
              </p:cNvPr>
              <p:cNvSpPr txBox="1"/>
              <p:nvPr/>
            </p:nvSpPr>
            <p:spPr>
              <a:xfrm>
                <a:off x="4284706" y="5715001"/>
                <a:ext cx="17123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b="0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b="0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0,</m:t>
                      </m:r>
                      <m:r>
                        <a:rPr lang="en-US" b="1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0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B6CD4D-73C7-DA49-B482-B059E360F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941" y="5715000"/>
                <a:ext cx="2314480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Straight Arrow Connector 111">
            <a:extLst>
              <a:ext uri="{FF2B5EF4-FFF2-40B4-BE49-F238E27FC236}">
                <a16:creationId xmlns="" xmlns:a16="http://schemas.microsoft.com/office/drawing/2014/main" id="{CBEA53C8-BCD3-2C49-B6DF-E7EC702EC756}"/>
              </a:ext>
            </a:extLst>
          </p:cNvPr>
          <p:cNvCxnSpPr>
            <a:cxnSpLocks/>
          </p:cNvCxnSpPr>
          <p:nvPr/>
        </p:nvCxnSpPr>
        <p:spPr bwMode="auto">
          <a:xfrm flipV="1">
            <a:off x="3957677" y="3618408"/>
            <a:ext cx="598367" cy="28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Straight Arrow Connector 112">
            <a:extLst>
              <a:ext uri="{FF2B5EF4-FFF2-40B4-BE49-F238E27FC236}">
                <a16:creationId xmlns="" xmlns:a16="http://schemas.microsoft.com/office/drawing/2014/main" id="{31A93FE7-BBC9-A64F-AA9D-4F2804F009B5}"/>
              </a:ext>
            </a:extLst>
          </p:cNvPr>
          <p:cNvCxnSpPr>
            <a:cxnSpLocks/>
          </p:cNvCxnSpPr>
          <p:nvPr/>
        </p:nvCxnSpPr>
        <p:spPr bwMode="auto">
          <a:xfrm flipV="1">
            <a:off x="5657610" y="3601454"/>
            <a:ext cx="598367" cy="28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4" name="Straight Arrow Connector 113">
            <a:extLst>
              <a:ext uri="{FF2B5EF4-FFF2-40B4-BE49-F238E27FC236}">
                <a16:creationId xmlns="" xmlns:a16="http://schemas.microsoft.com/office/drawing/2014/main" id="{BFAF68F5-0AB3-0949-8535-EDF6228D9314}"/>
              </a:ext>
            </a:extLst>
          </p:cNvPr>
          <p:cNvCxnSpPr>
            <a:cxnSpLocks/>
          </p:cNvCxnSpPr>
          <p:nvPr/>
        </p:nvCxnSpPr>
        <p:spPr bwMode="auto">
          <a:xfrm flipV="1">
            <a:off x="7455708" y="3581400"/>
            <a:ext cx="598367" cy="28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F268F14-AFC7-2A47-8C13-C60209CBDC56}"/>
              </a:ext>
            </a:extLst>
          </p:cNvPr>
          <p:cNvSpPr txBox="1"/>
          <p:nvPr/>
        </p:nvSpPr>
        <p:spPr>
          <a:xfrm>
            <a:off x="8141563" y="332338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="" xmlns:a16="http://schemas.microsoft.com/office/drawing/2014/main" id="{4B2F738B-0542-DC4C-867F-614650D78F3B}"/>
              </a:ext>
            </a:extLst>
          </p:cNvPr>
          <p:cNvSpPr txBox="1"/>
          <p:nvPr/>
        </p:nvSpPr>
        <p:spPr>
          <a:xfrm>
            <a:off x="5636704" y="4339936"/>
            <a:ext cx="2914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/>
              <a:t>Why do we need the nonlinearity?</a:t>
            </a:r>
          </a:p>
        </p:txBody>
      </p:sp>
    </p:spTree>
    <p:extLst>
      <p:ext uri="{BB962C8B-B14F-4D97-AF65-F5344CB8AC3E}">
        <p14:creationId xmlns:p14="http://schemas.microsoft.com/office/powerpoint/2010/main" val="404247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111D8B5-784D-1C48-9874-8A750161B3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44" b="15556"/>
          <a:stretch/>
        </p:blipFill>
        <p:spPr>
          <a:xfrm>
            <a:off x="1475656" y="1295401"/>
            <a:ext cx="6264696" cy="38620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Two-layer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="" xmlns:a16="http://schemas.microsoft.com/office/drawing/2014/main" id="{6F18C88B-B310-1C4A-9DD2-F0AE4A31D4F3}"/>
                  </a:ext>
                </a:extLst>
              </p:cNvPr>
              <p:cNvSpPr txBox="1"/>
              <p:nvPr/>
            </p:nvSpPr>
            <p:spPr>
              <a:xfrm>
                <a:off x="5889670" y="5231420"/>
                <a:ext cx="29308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0" dirty="0"/>
                  <a:t>Final output: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1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en-US" sz="1800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9900CC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1800" b="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1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1800" b="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F18C88B-B310-1C4A-9DD2-F0AE4A31D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670" y="5231420"/>
                <a:ext cx="2930802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1663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id="{D6C0BDDC-3D8A-5B44-AF7B-54DDD578DAEA}"/>
                  </a:ext>
                </a:extLst>
              </p:cNvPr>
              <p:cNvSpPr txBox="1"/>
              <p:nvPr/>
            </p:nvSpPr>
            <p:spPr>
              <a:xfrm rot="16200000">
                <a:off x="480383" y="3115341"/>
                <a:ext cx="26597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0" dirty="0"/>
                  <a:t>Individual dimensions of </a:t>
                </a: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6C0BDDC-3D8A-5B44-AF7B-54DDD578D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92936" y="3115340"/>
                <a:ext cx="2841419" cy="369332"/>
              </a:xfrm>
              <a:prstGeom prst="rect">
                <a:avLst/>
              </a:prstGeom>
              <a:blipFill>
                <a:blip r:embed="rId8"/>
                <a:stretch>
                  <a:fillRect l="-6667" r="-23333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id="{38941B0D-80AD-E746-BD76-DD5A80D7A60A}"/>
                  </a:ext>
                </a:extLst>
              </p:cNvPr>
              <p:cNvSpPr/>
              <p:nvPr/>
            </p:nvSpPr>
            <p:spPr>
              <a:xfrm>
                <a:off x="2571750" y="5215589"/>
                <a:ext cx="32451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b="0" dirty="0"/>
                  <a:t>Output of </a:t>
                </a:r>
                <a:r>
                  <a:rPr lang="en-US" sz="1800" dirty="0"/>
                  <a:t>hidden layer:</a:t>
                </a:r>
                <a:r>
                  <a:rPr lang="en-US" sz="1800" dirty="0">
                    <a:solidFill>
                      <a:srgbClr val="9C48C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18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9900CC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1800" b="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1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b="0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9C48CD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8941B0D-80AD-E746-BD76-DD5A80D7A6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5215589"/>
                <a:ext cx="3495637" cy="369332"/>
              </a:xfrm>
              <a:prstGeom prst="rect">
                <a:avLst/>
              </a:prstGeom>
              <a:blipFill>
                <a:blip r:embed="rId9"/>
                <a:stretch>
                  <a:fillRect l="-144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466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60648"/>
            <a:ext cx="8786210" cy="5797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900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8640"/>
            <a:ext cx="8856984" cy="5785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5612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22608"/>
            <a:ext cx="8928992" cy="5554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868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8856948" cy="6054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9644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8640"/>
            <a:ext cx="8774542" cy="5343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3527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0648"/>
            <a:ext cx="8640960" cy="5633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7207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188640"/>
            <a:ext cx="8872331" cy="5946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3532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8640"/>
            <a:ext cx="8784976" cy="584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7045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8640"/>
            <a:ext cx="8770606" cy="5654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7567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205730"/>
            <a:ext cx="8672887" cy="5311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76817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163562"/>
            <a:ext cx="8881385" cy="5929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00386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6632"/>
            <a:ext cx="8712968" cy="5802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5836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3398"/>
            <a:ext cx="8784976" cy="6081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787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5" y="404664"/>
            <a:ext cx="8768006" cy="4826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445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8640"/>
            <a:ext cx="8784976" cy="59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975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60648"/>
            <a:ext cx="8856984" cy="5782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975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8640"/>
            <a:ext cx="8856700" cy="5927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241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8" y="188640"/>
            <a:ext cx="8965548" cy="5480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241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44" y="116632"/>
            <a:ext cx="8807043" cy="6008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975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29" y="188640"/>
            <a:ext cx="8925067" cy="5697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241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8640"/>
            <a:ext cx="8816952" cy="5730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975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9752"/>
            <a:ext cx="8784976" cy="5927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241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2" y="127620"/>
            <a:ext cx="9027792" cy="5821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975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8640"/>
            <a:ext cx="8784976" cy="5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241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8640"/>
            <a:ext cx="8784976" cy="6001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696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8640"/>
            <a:ext cx="8856984" cy="5872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975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8640"/>
            <a:ext cx="8784976" cy="580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241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8640"/>
            <a:ext cx="8856984" cy="5845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975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0C7FDCBD-77EF-9A49-8215-7349172EB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404664"/>
            <a:ext cx="8786497" cy="575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3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F5F77B43-BCB8-7249-BBB4-1FD7EB7DB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76672"/>
            <a:ext cx="8622995" cy="496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72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8640"/>
            <a:ext cx="8784976" cy="5691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241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8" y="548680"/>
            <a:ext cx="8964488" cy="504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42216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8" y="548680"/>
            <a:ext cx="8892480" cy="500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81239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48680"/>
            <a:ext cx="8892480" cy="500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64687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8" y="548680"/>
            <a:ext cx="8892480" cy="500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714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88640"/>
            <a:ext cx="9001000" cy="555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657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99" y="116632"/>
            <a:ext cx="8844589" cy="5070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975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1E14C7AC-841B-3549-9544-9FF6B5DEF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16632"/>
            <a:ext cx="8776022" cy="659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21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193154"/>
            <a:ext cx="8905337" cy="525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241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28B64EF3-29A5-B248-8687-D02CF54DC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02" y="254124"/>
            <a:ext cx="8565662" cy="641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09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4" y="116632"/>
            <a:ext cx="8932222" cy="568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241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3919"/>
            <a:ext cx="8784976" cy="5733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975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5423CEA5-545D-244F-97DD-418F0EA5EA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172"/>
          <a:stretch/>
        </p:blipFill>
        <p:spPr>
          <a:xfrm>
            <a:off x="114210" y="188640"/>
            <a:ext cx="8634254" cy="23288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521032"/>
            <a:ext cx="4248472" cy="407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624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8640"/>
            <a:ext cx="8892480" cy="569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241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8640"/>
            <a:ext cx="8784976" cy="6059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975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40DDF560-8875-DE4D-ACE4-214C750CB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88640"/>
            <a:ext cx="8716714" cy="654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2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8" y="1412776"/>
            <a:ext cx="8382314" cy="439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1043608" y="404664"/>
            <a:ext cx="63367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dirty="0"/>
              <a:t>Learning Feature </a:t>
            </a:r>
            <a:r>
              <a:rPr lang="en-US" altLang="zh-CN" sz="4000" dirty="0" smtClean="0"/>
              <a:t>Hierarchy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700928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0D512C0D-22E0-0C44-90DC-3EDC36ECE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16" y="188640"/>
            <a:ext cx="8566348" cy="644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7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A13005FD-4137-1444-8E42-25DB713CD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88640"/>
            <a:ext cx="8598098" cy="642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90" y="188640"/>
            <a:ext cx="8834298" cy="5593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171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8856985" cy="5824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013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6632"/>
            <a:ext cx="8640960" cy="560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496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8640"/>
            <a:ext cx="8748464" cy="5542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639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6632"/>
            <a:ext cx="8784976" cy="5529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739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62BC4F16-1BCA-D445-B25A-2779C6203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16" y="216024"/>
            <a:ext cx="8604448" cy="645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88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6632"/>
            <a:ext cx="8856984" cy="5940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028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6632"/>
            <a:ext cx="8784976" cy="5762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793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9883EB1B-58B9-6B4E-B69C-20677D6B3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" y="31750"/>
            <a:ext cx="9055100" cy="67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5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8640"/>
            <a:ext cx="8856984" cy="5951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347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2DA0A6DC-33E0-464F-8A1B-7800A3328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51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</TotalTime>
  <Words>195</Words>
  <Application>Microsoft Office PowerPoint</Application>
  <PresentationFormat>全屏显示(4:3)</PresentationFormat>
  <Paragraphs>41</Paragraphs>
  <Slides>69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70" baseType="lpstr">
      <vt:lpstr>Office 主题</vt:lpstr>
      <vt:lpstr>Convolutional Neural Networks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From linear classifiers to multi-layer networks</vt:lpstr>
      <vt:lpstr>From linear classifiers to multi-layer networks</vt:lpstr>
      <vt:lpstr>From linear classifiers to multi-layer networks</vt:lpstr>
      <vt:lpstr>From linear classifiers to multi-layer networks</vt:lpstr>
      <vt:lpstr>Common nonlinearities (or activation functions)</vt:lpstr>
      <vt:lpstr>From linear classifiers to multi-layer networks</vt:lpstr>
      <vt:lpstr>Two-layer neural network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Example: Dalal-Triggs pedestrian detector</dc:title>
  <dc:creator>flong</dc:creator>
  <cp:lastModifiedBy>flong</cp:lastModifiedBy>
  <cp:revision>45</cp:revision>
  <dcterms:created xsi:type="dcterms:W3CDTF">2020-04-21T07:54:58Z</dcterms:created>
  <dcterms:modified xsi:type="dcterms:W3CDTF">2023-03-01T02:32:59Z</dcterms:modified>
</cp:coreProperties>
</file>